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Tang" userId="S::cymtang@yorku.ca::8805e448-bee5-41e1-9d73-5e7fd05d03b5" providerId="AD" clId="Web-{B0E0FD02-6395-0CF4-BBB4-B1186E8C7CDF}"/>
    <pc:docChg chg="modSld">
      <pc:chgData name="Carmen Tang" userId="S::cymtang@yorku.ca::8805e448-bee5-41e1-9d73-5e7fd05d03b5" providerId="AD" clId="Web-{B0E0FD02-6395-0CF4-BBB4-B1186E8C7CDF}" dt="2018-11-16T21:30:17.410" v="407"/>
      <pc:docMkLst>
        <pc:docMk/>
      </pc:docMkLst>
      <pc:sldChg chg="modSp">
        <pc:chgData name="Carmen Tang" userId="S::cymtang@yorku.ca::8805e448-bee5-41e1-9d73-5e7fd05d03b5" providerId="AD" clId="Web-{B0E0FD02-6395-0CF4-BBB4-B1186E8C7CDF}" dt="2018-11-16T21:23:29.456" v="22" actId="20577"/>
        <pc:sldMkLst>
          <pc:docMk/>
          <pc:sldMk cId="109857222" sldId="256"/>
        </pc:sldMkLst>
        <pc:spChg chg="mod">
          <ac:chgData name="Carmen Tang" userId="S::cymtang@yorku.ca::8805e448-bee5-41e1-9d73-5e7fd05d03b5" providerId="AD" clId="Web-{B0E0FD02-6395-0CF4-BBB4-B1186E8C7CDF}" dt="2018-11-16T21:23:29.456" v="22" actId="20577"/>
          <ac:spMkLst>
            <pc:docMk/>
            <pc:sldMk cId="109857222" sldId="256"/>
            <ac:spMk id="4" creationId="{218E51BD-C80E-4BA9-8894-C85A486AD794}"/>
          </ac:spMkLst>
        </pc:spChg>
      </pc:sldChg>
      <pc:sldChg chg="delSp modSp">
        <pc:chgData name="Carmen Tang" userId="S::cymtang@yorku.ca::8805e448-bee5-41e1-9d73-5e7fd05d03b5" providerId="AD" clId="Web-{B0E0FD02-6395-0CF4-BBB4-B1186E8C7CDF}" dt="2018-11-16T21:30:17.410" v="407"/>
        <pc:sldMkLst>
          <pc:docMk/>
          <pc:sldMk cId="631085226" sldId="257"/>
        </pc:sldMkLst>
        <pc:spChg chg="mod">
          <ac:chgData name="Carmen Tang" userId="S::cymtang@yorku.ca::8805e448-bee5-41e1-9d73-5e7fd05d03b5" providerId="AD" clId="Web-{B0E0FD02-6395-0CF4-BBB4-B1186E8C7CDF}" dt="2018-11-16T21:23:46.784" v="34" actId="14100"/>
          <ac:spMkLst>
            <pc:docMk/>
            <pc:sldMk cId="631085226" sldId="257"/>
            <ac:spMk id="2" creationId="{AB849ED2-273A-48AE-8A1E-91CE9B5BBA05}"/>
          </ac:spMkLst>
        </pc:spChg>
        <pc:spChg chg="mod">
          <ac:chgData name="Carmen Tang" userId="S::cymtang@yorku.ca::8805e448-bee5-41e1-9d73-5e7fd05d03b5" providerId="AD" clId="Web-{B0E0FD02-6395-0CF4-BBB4-B1186E8C7CDF}" dt="2018-11-16T21:24:51.738" v="92" actId="20577"/>
          <ac:spMkLst>
            <pc:docMk/>
            <pc:sldMk cId="631085226" sldId="257"/>
            <ac:spMk id="3" creationId="{580AEFDC-7453-4352-9162-808A4B45A0C2}"/>
          </ac:spMkLst>
        </pc:spChg>
        <pc:picChg chg="del">
          <ac:chgData name="Carmen Tang" userId="S::cymtang@yorku.ca::8805e448-bee5-41e1-9d73-5e7fd05d03b5" providerId="AD" clId="Web-{B0E0FD02-6395-0CF4-BBB4-B1186E8C7CDF}" dt="2018-11-16T21:30:17.410" v="407"/>
          <ac:picMkLst>
            <pc:docMk/>
            <pc:sldMk cId="631085226" sldId="257"/>
            <ac:picMk id="7" creationId="{4771E833-ED69-4E91-96DF-3566E26904C6}"/>
          </ac:picMkLst>
        </pc:picChg>
      </pc:sldChg>
      <pc:sldChg chg="modSp">
        <pc:chgData name="Carmen Tang" userId="S::cymtang@yorku.ca::8805e448-bee5-41e1-9d73-5e7fd05d03b5" providerId="AD" clId="Web-{B0E0FD02-6395-0CF4-BBB4-B1186E8C7CDF}" dt="2018-11-16T21:28:14.660" v="295" actId="20577"/>
        <pc:sldMkLst>
          <pc:docMk/>
          <pc:sldMk cId="368667908" sldId="258"/>
        </pc:sldMkLst>
        <pc:spChg chg="mod">
          <ac:chgData name="Carmen Tang" userId="S::cymtang@yorku.ca::8805e448-bee5-41e1-9d73-5e7fd05d03b5" providerId="AD" clId="Web-{B0E0FD02-6395-0CF4-BBB4-B1186E8C7CDF}" dt="2018-11-16T21:25:30.769" v="127" actId="14100"/>
          <ac:spMkLst>
            <pc:docMk/>
            <pc:sldMk cId="368667908" sldId="258"/>
            <ac:spMk id="3" creationId="{47D50AA5-CCA6-4ACE-9D68-AE5E3EE04893}"/>
          </ac:spMkLst>
        </pc:spChg>
        <pc:spChg chg="mod">
          <ac:chgData name="Carmen Tang" userId="S::cymtang@yorku.ca::8805e448-bee5-41e1-9d73-5e7fd05d03b5" providerId="AD" clId="Web-{B0E0FD02-6395-0CF4-BBB4-B1186E8C7CDF}" dt="2018-11-16T21:28:14.660" v="295" actId="20577"/>
          <ac:spMkLst>
            <pc:docMk/>
            <pc:sldMk cId="368667908" sldId="258"/>
            <ac:spMk id="16" creationId="{0D915D3A-8863-4B1E-9FD4-2EE20C5808B3}"/>
          </ac:spMkLst>
        </pc:spChg>
      </pc:sldChg>
      <pc:sldChg chg="delSp modSp">
        <pc:chgData name="Carmen Tang" userId="S::cymtang@yorku.ca::8805e448-bee5-41e1-9d73-5e7fd05d03b5" providerId="AD" clId="Web-{B0E0FD02-6395-0CF4-BBB4-B1186E8C7CDF}" dt="2018-11-16T21:30:14.066" v="406"/>
        <pc:sldMkLst>
          <pc:docMk/>
          <pc:sldMk cId="3747260154" sldId="259"/>
        </pc:sldMkLst>
        <pc:spChg chg="mod">
          <ac:chgData name="Carmen Tang" userId="S::cymtang@yorku.ca::8805e448-bee5-41e1-9d73-5e7fd05d03b5" providerId="AD" clId="Web-{B0E0FD02-6395-0CF4-BBB4-B1186E8C7CDF}" dt="2018-11-16T21:26:13.738" v="184" actId="14100"/>
          <ac:spMkLst>
            <pc:docMk/>
            <pc:sldMk cId="3747260154" sldId="259"/>
            <ac:spMk id="3" creationId="{190EC3EC-AA47-4DBB-95E3-6775DD9AA3AB}"/>
          </ac:spMkLst>
        </pc:spChg>
        <pc:spChg chg="mod">
          <ac:chgData name="Carmen Tang" userId="S::cymtang@yorku.ca::8805e448-bee5-41e1-9d73-5e7fd05d03b5" providerId="AD" clId="Web-{B0E0FD02-6395-0CF4-BBB4-B1186E8C7CDF}" dt="2018-11-16T21:26:58.128" v="223" actId="20577"/>
          <ac:spMkLst>
            <pc:docMk/>
            <pc:sldMk cId="3747260154" sldId="259"/>
            <ac:spMk id="9" creationId="{883664E5-6814-4952-8ECE-001256387F25}"/>
          </ac:spMkLst>
        </pc:spChg>
        <pc:picChg chg="del">
          <ac:chgData name="Carmen Tang" userId="S::cymtang@yorku.ca::8805e448-bee5-41e1-9d73-5e7fd05d03b5" providerId="AD" clId="Web-{B0E0FD02-6395-0CF4-BBB4-B1186E8C7CDF}" dt="2018-11-16T21:30:14.066" v="406"/>
          <ac:picMkLst>
            <pc:docMk/>
            <pc:sldMk cId="3747260154" sldId="259"/>
            <ac:picMk id="12" creationId="{CDE5A2F2-A055-47E0-8321-4B57921A8CE9}"/>
          </ac:picMkLst>
        </pc:picChg>
      </pc:sldChg>
      <pc:sldChg chg="modSp">
        <pc:chgData name="Carmen Tang" userId="S::cymtang@yorku.ca::8805e448-bee5-41e1-9d73-5e7fd05d03b5" providerId="AD" clId="Web-{B0E0FD02-6395-0CF4-BBB4-B1186E8C7CDF}" dt="2018-11-16T21:29:17.707" v="350" actId="20577"/>
        <pc:sldMkLst>
          <pc:docMk/>
          <pc:sldMk cId="1600084483" sldId="260"/>
        </pc:sldMkLst>
        <pc:spChg chg="mod">
          <ac:chgData name="Carmen Tang" userId="S::cymtang@yorku.ca::8805e448-bee5-41e1-9d73-5e7fd05d03b5" providerId="AD" clId="Web-{B0E0FD02-6395-0CF4-BBB4-B1186E8C7CDF}" dt="2018-11-16T21:28:44.176" v="313" actId="1076"/>
          <ac:spMkLst>
            <pc:docMk/>
            <pc:sldMk cId="1600084483" sldId="260"/>
            <ac:spMk id="3" creationId="{5D2CC5F7-28D2-4F37-BC1D-839077105CDF}"/>
          </ac:spMkLst>
        </pc:spChg>
        <pc:spChg chg="mod">
          <ac:chgData name="Carmen Tang" userId="S::cymtang@yorku.ca::8805e448-bee5-41e1-9d73-5e7fd05d03b5" providerId="AD" clId="Web-{B0E0FD02-6395-0CF4-BBB4-B1186E8C7CDF}" dt="2018-11-16T21:29:17.707" v="350" actId="20577"/>
          <ac:spMkLst>
            <pc:docMk/>
            <pc:sldMk cId="1600084483" sldId="260"/>
            <ac:spMk id="9" creationId="{42A0E4C2-1FEB-4FAD-8904-087562D49E9D}"/>
          </ac:spMkLst>
        </pc:spChg>
      </pc:sldChg>
      <pc:sldChg chg="modSp">
        <pc:chgData name="Carmen Tang" userId="S::cymtang@yorku.ca::8805e448-bee5-41e1-9d73-5e7fd05d03b5" providerId="AD" clId="Web-{B0E0FD02-6395-0CF4-BBB4-B1186E8C7CDF}" dt="2018-11-16T21:30:09.285" v="404" actId="20577"/>
        <pc:sldMkLst>
          <pc:docMk/>
          <pc:sldMk cId="2820704910" sldId="261"/>
        </pc:sldMkLst>
        <pc:spChg chg="mod">
          <ac:chgData name="Carmen Tang" userId="S::cymtang@yorku.ca::8805e448-bee5-41e1-9d73-5e7fd05d03b5" providerId="AD" clId="Web-{B0E0FD02-6395-0CF4-BBB4-B1186E8C7CDF}" dt="2018-11-16T21:29:30.035" v="360" actId="20577"/>
          <ac:spMkLst>
            <pc:docMk/>
            <pc:sldMk cId="2820704910" sldId="261"/>
            <ac:spMk id="3" creationId="{F8961D75-2F8E-4E2C-AD6C-8F9E723D1E18}"/>
          </ac:spMkLst>
        </pc:spChg>
        <pc:spChg chg="mod">
          <ac:chgData name="Carmen Tang" userId="S::cymtang@yorku.ca::8805e448-bee5-41e1-9d73-5e7fd05d03b5" providerId="AD" clId="Web-{B0E0FD02-6395-0CF4-BBB4-B1186E8C7CDF}" dt="2018-11-16T21:30:09.285" v="404" actId="20577"/>
          <ac:spMkLst>
            <pc:docMk/>
            <pc:sldMk cId="2820704910" sldId="261"/>
            <ac:spMk id="9" creationId="{8F936CE4-CBA2-4569-BD83-F9E801957B5F}"/>
          </ac:spMkLst>
        </pc:spChg>
      </pc:sldChg>
    </pc:docChg>
  </pc:docChgLst>
  <pc:docChgLst>
    <pc:chgData name="Carmen Tang" userId="S::cymtang@yorku.ca::8805e448-bee5-41e1-9d73-5e7fd05d03b5" providerId="AD" clId="Web-{8989D5E5-ED2A-DA78-760F-D244A33118C8}"/>
    <pc:docChg chg="modSld">
      <pc:chgData name="Carmen Tang" userId="S::cymtang@yorku.ca::8805e448-bee5-41e1-9d73-5e7fd05d03b5" providerId="AD" clId="Web-{8989D5E5-ED2A-DA78-760F-D244A33118C8}" dt="2018-11-19T14:31:47.892" v="68" actId="20577"/>
      <pc:docMkLst>
        <pc:docMk/>
      </pc:docMkLst>
      <pc:sldChg chg="addSp delSp modSp">
        <pc:chgData name="Carmen Tang" userId="S::cymtang@yorku.ca::8805e448-bee5-41e1-9d73-5e7fd05d03b5" providerId="AD" clId="Web-{8989D5E5-ED2A-DA78-760F-D244A33118C8}" dt="2018-11-19T14:26:48.703" v="10"/>
        <pc:sldMkLst>
          <pc:docMk/>
          <pc:sldMk cId="109857222" sldId="256"/>
        </pc:sldMkLst>
        <pc:picChg chg="add del mod">
          <ac:chgData name="Carmen Tang" userId="S::cymtang@yorku.ca::8805e448-bee5-41e1-9d73-5e7fd05d03b5" providerId="AD" clId="Web-{8989D5E5-ED2A-DA78-760F-D244A33118C8}" dt="2018-11-19T14:26:48.703" v="10"/>
          <ac:picMkLst>
            <pc:docMk/>
            <pc:sldMk cId="109857222" sldId="256"/>
            <ac:picMk id="2" creationId="{E369650A-4658-477D-886E-D4E7B7EB703F}"/>
          </ac:picMkLst>
        </pc:picChg>
      </pc:sldChg>
      <pc:sldChg chg="addSp modSp">
        <pc:chgData name="Carmen Tang" userId="S::cymtang@yorku.ca::8805e448-bee5-41e1-9d73-5e7fd05d03b5" providerId="AD" clId="Web-{8989D5E5-ED2A-DA78-760F-D244A33118C8}" dt="2018-11-19T14:19:13.419" v="4" actId="1076"/>
        <pc:sldMkLst>
          <pc:docMk/>
          <pc:sldMk cId="631085226" sldId="257"/>
        </pc:sldMkLst>
        <pc:picChg chg="add mod">
          <ac:chgData name="Carmen Tang" userId="S::cymtang@yorku.ca::8805e448-bee5-41e1-9d73-5e7fd05d03b5" providerId="AD" clId="Web-{8989D5E5-ED2A-DA78-760F-D244A33118C8}" dt="2018-11-19T14:19:13.419" v="4" actId="1076"/>
          <ac:picMkLst>
            <pc:docMk/>
            <pc:sldMk cId="631085226" sldId="257"/>
            <ac:picMk id="4" creationId="{64B78902-A3A9-4D3D-A817-2E7EB8A54A3F}"/>
          </ac:picMkLst>
        </pc:picChg>
      </pc:sldChg>
      <pc:sldChg chg="addSp modSp">
        <pc:chgData name="Carmen Tang" userId="S::cymtang@yorku.ca::8805e448-bee5-41e1-9d73-5e7fd05d03b5" providerId="AD" clId="Web-{8989D5E5-ED2A-DA78-760F-D244A33118C8}" dt="2018-11-19T14:20:59.342" v="8" actId="1076"/>
        <pc:sldMkLst>
          <pc:docMk/>
          <pc:sldMk cId="3747260154" sldId="259"/>
        </pc:sldMkLst>
        <pc:picChg chg="add mod">
          <ac:chgData name="Carmen Tang" userId="S::cymtang@yorku.ca::8805e448-bee5-41e1-9d73-5e7fd05d03b5" providerId="AD" clId="Web-{8989D5E5-ED2A-DA78-760F-D244A33118C8}" dt="2018-11-19T14:20:59.342" v="8" actId="1076"/>
          <ac:picMkLst>
            <pc:docMk/>
            <pc:sldMk cId="3747260154" sldId="259"/>
            <ac:picMk id="2" creationId="{58499093-A883-4A89-B7FE-310B6815A107}"/>
          </ac:picMkLst>
        </pc:picChg>
      </pc:sldChg>
      <pc:sldChg chg="modSp">
        <pc:chgData name="Carmen Tang" userId="S::cymtang@yorku.ca::8805e448-bee5-41e1-9d73-5e7fd05d03b5" providerId="AD" clId="Web-{8989D5E5-ED2A-DA78-760F-D244A33118C8}" dt="2018-11-19T14:16:04.793" v="0" actId="1076"/>
        <pc:sldMkLst>
          <pc:docMk/>
          <pc:sldMk cId="2820704910" sldId="261"/>
        </pc:sldMkLst>
        <pc:picChg chg="mod">
          <ac:chgData name="Carmen Tang" userId="S::cymtang@yorku.ca::8805e448-bee5-41e1-9d73-5e7fd05d03b5" providerId="AD" clId="Web-{8989D5E5-ED2A-DA78-760F-D244A33118C8}" dt="2018-11-19T14:16:04.793" v="0" actId="1076"/>
          <ac:picMkLst>
            <pc:docMk/>
            <pc:sldMk cId="2820704910" sldId="261"/>
            <ac:picMk id="10" creationId="{5499520A-6142-456A-B5A6-B3B1B2D6FAEC}"/>
          </ac:picMkLst>
        </pc:picChg>
      </pc:sldChg>
      <pc:sldChg chg="addSp delSp modSp">
        <pc:chgData name="Carmen Tang" userId="S::cymtang@yorku.ca::8805e448-bee5-41e1-9d73-5e7fd05d03b5" providerId="AD" clId="Web-{8989D5E5-ED2A-DA78-760F-D244A33118C8}" dt="2018-11-19T14:31:47.892" v="67" actId="20577"/>
        <pc:sldMkLst>
          <pc:docMk/>
          <pc:sldMk cId="3564153871" sldId="262"/>
        </pc:sldMkLst>
        <pc:spChg chg="add mod">
          <ac:chgData name="Carmen Tang" userId="S::cymtang@yorku.ca::8805e448-bee5-41e1-9d73-5e7fd05d03b5" providerId="AD" clId="Web-{8989D5E5-ED2A-DA78-760F-D244A33118C8}" dt="2018-11-19T14:31:47.892" v="67" actId="20577"/>
          <ac:spMkLst>
            <pc:docMk/>
            <pc:sldMk cId="3564153871" sldId="262"/>
            <ac:spMk id="5" creationId="{F5CF1988-ED4C-41E7-8399-23398CD52D1F}"/>
          </ac:spMkLst>
        </pc:spChg>
        <pc:picChg chg="add del mod">
          <ac:chgData name="Carmen Tang" userId="S::cymtang@yorku.ca::8805e448-bee5-41e1-9d73-5e7fd05d03b5" providerId="AD" clId="Web-{8989D5E5-ED2A-DA78-760F-D244A33118C8}" dt="2018-11-19T14:27:04.547" v="12"/>
          <ac:picMkLst>
            <pc:docMk/>
            <pc:sldMk cId="3564153871" sldId="262"/>
            <ac:picMk id="2" creationId="{4B98CE60-0813-4FA8-99C0-296548992C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0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E51BD-C80E-4BA9-8894-C85A486AD794}"/>
              </a:ext>
            </a:extLst>
          </p:cNvPr>
          <p:cNvSpPr txBox="1"/>
          <p:nvPr/>
        </p:nvSpPr>
        <p:spPr>
          <a:xfrm>
            <a:off x="423722" y="884260"/>
            <a:ext cx="9367468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  <a:cs typeface="Aharoni"/>
              </a:rPr>
              <a:t>5</a:t>
            </a:r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</a:t>
            </a:r>
            <a:r>
              <a:rPr lang="en-US" sz="4400" err="1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avantages</a:t>
            </a:r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de </a:t>
            </a:r>
            <a:r>
              <a:rPr lang="en-US" sz="4400" err="1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renforcement</a:t>
            </a:r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</a:t>
            </a:r>
            <a:r>
              <a:rPr lang="en-US" sz="4400" err="1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d'équipe</a:t>
            </a:r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...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C07B1E-E3B8-42F7-BA79-7620CD64B1DE}"/>
              </a:ext>
            </a:extLst>
          </p:cNvPr>
          <p:cNvSpPr/>
          <p:nvPr/>
        </p:nvSpPr>
        <p:spPr>
          <a:xfrm>
            <a:off x="4244196" y="2447027"/>
            <a:ext cx="7484853" cy="4192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B2C598FA-76DE-4064-A302-1C99C070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96" y="2958860"/>
            <a:ext cx="6294407" cy="31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49ED2-273A-48AE-8A1E-91CE9B5BBA05}"/>
              </a:ext>
            </a:extLst>
          </p:cNvPr>
          <p:cNvSpPr txBox="1"/>
          <p:nvPr/>
        </p:nvSpPr>
        <p:spPr>
          <a:xfrm>
            <a:off x="1230702" y="1209136"/>
            <a:ext cx="925614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latin typeface="Felix Titling"/>
              </a:rPr>
              <a:t>Promouvoir</a:t>
            </a:r>
            <a:r>
              <a:rPr lang="en-US" sz="4000">
                <a:latin typeface="Felix Titling"/>
              </a:rPr>
              <a:t> de la </a:t>
            </a:r>
            <a:r>
              <a:rPr lang="en-US" sz="4000" err="1">
                <a:latin typeface="Felix Titling"/>
              </a:rPr>
              <a:t>confiance</a:t>
            </a:r>
            <a:endParaRPr lang="en-US" err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EAF955-5C47-44EA-8F21-A40FED2341EC}"/>
              </a:ext>
            </a:extLst>
          </p:cNvPr>
          <p:cNvSpPr/>
          <p:nvPr/>
        </p:nvSpPr>
        <p:spPr>
          <a:xfrm>
            <a:off x="1081177" y="2130725"/>
            <a:ext cx="8031192" cy="4106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AEFDC-7453-4352-9162-808A4B45A0C2}"/>
              </a:ext>
            </a:extLst>
          </p:cNvPr>
          <p:cNvSpPr txBox="1"/>
          <p:nvPr/>
        </p:nvSpPr>
        <p:spPr>
          <a:xfrm>
            <a:off x="1532627" y="2546231"/>
            <a:ext cx="6107501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Footlight MT Light"/>
              </a:rPr>
              <a:t>Développante</a:t>
            </a:r>
            <a:r>
              <a:rPr lang="en-US" sz="2800">
                <a:latin typeface="Footlight MT Light"/>
              </a:rPr>
              <a:t> de relations </a:t>
            </a:r>
            <a:r>
              <a:rPr lang="en-US" sz="2800" err="1">
                <a:latin typeface="Footlight MT Light"/>
              </a:rPr>
              <a:t>engagées</a:t>
            </a:r>
            <a:r>
              <a:rPr lang="en-US" sz="2800">
                <a:latin typeface="Footlight MT Light"/>
              </a:rPr>
              <a:t> avec </a:t>
            </a:r>
            <a:r>
              <a:rPr lang="en-US" sz="2800" err="1">
                <a:latin typeface="Footlight MT Light"/>
              </a:rPr>
              <a:t>autres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membres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d'équipe</a:t>
            </a:r>
            <a:r>
              <a:rPr lang="en-US" sz="2800">
                <a:latin typeface="Footlight MT Light"/>
              </a:rPr>
              <a:t>, </a:t>
            </a:r>
            <a:r>
              <a:rPr lang="en-US" sz="2800" err="1">
                <a:latin typeface="Footlight MT Light"/>
              </a:rPr>
              <a:t>il</a:t>
            </a:r>
            <a:r>
              <a:rPr lang="en-US" sz="2800">
                <a:latin typeface="Footlight MT Light"/>
              </a:rPr>
              <a:t> encourage la </a:t>
            </a:r>
            <a:r>
              <a:rPr lang="en-US" sz="2800" err="1">
                <a:latin typeface="Footlight MT Light"/>
              </a:rPr>
              <a:t>confiance</a:t>
            </a:r>
            <a:r>
              <a:rPr lang="en-US" sz="2800">
                <a:latin typeface="Footlight MT Light"/>
              </a:rPr>
              <a:t> et </a:t>
            </a:r>
          </a:p>
          <a:p>
            <a:r>
              <a:rPr lang="en-US" sz="2800">
                <a:latin typeface="Footlight MT Light"/>
              </a:rPr>
              <a:t>la </a:t>
            </a:r>
            <a:r>
              <a:rPr lang="en-US" sz="2800" err="1">
                <a:latin typeface="Footlight MT Light"/>
              </a:rPr>
              <a:t>responsabilité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354EF8-1710-4988-B206-A0F6A38BB664}"/>
              </a:ext>
            </a:extLst>
          </p:cNvPr>
          <p:cNvSpPr/>
          <p:nvPr/>
        </p:nvSpPr>
        <p:spPr>
          <a:xfrm>
            <a:off x="5380008" y="3669101"/>
            <a:ext cx="6435306" cy="30134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A close up of a clip&#10;&#10;Description generated with high confidence">
            <a:extLst>
              <a:ext uri="{FF2B5EF4-FFF2-40B4-BE49-F238E27FC236}">
                <a16:creationId xmlns:a16="http://schemas.microsoft.com/office/drawing/2014/main" id="{64B78902-A3A9-4D3D-A817-2E7EB8A5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42" y="3809441"/>
            <a:ext cx="4525992" cy="27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50AA5-CCA6-4ACE-9D68-AE5E3EE04893}"/>
              </a:ext>
            </a:extLst>
          </p:cNvPr>
          <p:cNvSpPr txBox="1"/>
          <p:nvPr/>
        </p:nvSpPr>
        <p:spPr>
          <a:xfrm>
            <a:off x="1072552" y="605287"/>
            <a:ext cx="11125198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latin typeface="Felix Titling"/>
              </a:rPr>
              <a:t>Développer</a:t>
            </a:r>
            <a:r>
              <a:rPr lang="en-US" sz="4000">
                <a:latin typeface="Felix Titling"/>
              </a:rPr>
              <a:t> des aptitudes à </a:t>
            </a:r>
            <a:r>
              <a:rPr lang="en-US" sz="4000" err="1">
                <a:latin typeface="Felix Titling"/>
              </a:rPr>
              <a:t>résoudre</a:t>
            </a:r>
            <a:r>
              <a:rPr lang="en-US" sz="4000">
                <a:latin typeface="Felix Titling"/>
              </a:rPr>
              <a:t> un </a:t>
            </a:r>
            <a:r>
              <a:rPr lang="en-US" sz="4000" err="1">
                <a:latin typeface="Felix Titling"/>
              </a:rPr>
              <a:t>problème</a:t>
            </a:r>
            <a:endParaRPr lang="en-US" err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1DDF12-33A1-41AF-BEC9-A589439D9C2B}"/>
              </a:ext>
            </a:extLst>
          </p:cNvPr>
          <p:cNvSpPr/>
          <p:nvPr/>
        </p:nvSpPr>
        <p:spPr>
          <a:xfrm>
            <a:off x="1081177" y="2130725"/>
            <a:ext cx="8031192" cy="4106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C68B29-50E3-4DDD-9846-56F8880C2DFF}"/>
              </a:ext>
            </a:extLst>
          </p:cNvPr>
          <p:cNvSpPr/>
          <p:nvPr/>
        </p:nvSpPr>
        <p:spPr>
          <a:xfrm>
            <a:off x="5380008" y="3669101"/>
            <a:ext cx="6435306" cy="30134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15D3A-8863-4B1E-9FD4-2EE20C5808B3}"/>
              </a:ext>
            </a:extLst>
          </p:cNvPr>
          <p:cNvSpPr txBox="1"/>
          <p:nvPr/>
        </p:nvSpPr>
        <p:spPr>
          <a:xfrm>
            <a:off x="1532627" y="2546231"/>
            <a:ext cx="6107501" cy="31085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Footlight MT Light"/>
                <a:cs typeface="Calibri"/>
              </a:rPr>
              <a:t>Les </a:t>
            </a:r>
            <a:r>
              <a:rPr lang="en-US" sz="2800" err="1">
                <a:latin typeface="Footlight MT Light"/>
                <a:cs typeface="Calibri"/>
              </a:rPr>
              <a:t>activités</a:t>
            </a:r>
            <a:r>
              <a:rPr lang="en-US" sz="2800">
                <a:latin typeface="Footlight MT Light"/>
                <a:cs typeface="Calibri"/>
              </a:rPr>
              <a:t> de </a:t>
            </a:r>
            <a:r>
              <a:rPr lang="en-US" sz="2800" err="1">
                <a:latin typeface="Footlight MT Light"/>
                <a:cs typeface="Calibri"/>
              </a:rPr>
              <a:t>renforcement</a:t>
            </a:r>
            <a:r>
              <a:rPr lang="en-US" sz="2800">
                <a:latin typeface="Footlight MT Light"/>
                <a:cs typeface="Calibri"/>
              </a:rPr>
              <a:t> </a:t>
            </a:r>
            <a:r>
              <a:rPr lang="en-US" sz="2800" err="1">
                <a:latin typeface="Footlight MT Light"/>
                <a:cs typeface="Calibri"/>
              </a:rPr>
              <a:t>d'équipe</a:t>
            </a:r>
            <a:r>
              <a:rPr lang="en-US" sz="2800">
                <a:latin typeface="Footlight MT Light"/>
                <a:cs typeface="Calibri"/>
              </a:rPr>
              <a:t> qui </a:t>
            </a:r>
            <a:r>
              <a:rPr lang="en-US" sz="2800" err="1">
                <a:latin typeface="Footlight MT Light"/>
                <a:cs typeface="Calibri"/>
              </a:rPr>
              <a:t>nécessite</a:t>
            </a:r>
            <a:r>
              <a:rPr lang="en-US" sz="2800">
                <a:latin typeface="Footlight MT Light"/>
                <a:cs typeface="Calibri"/>
              </a:rPr>
              <a:t> les </a:t>
            </a:r>
            <a:r>
              <a:rPr lang="en-US" sz="2800" err="1">
                <a:latin typeface="Footlight MT Light"/>
                <a:cs typeface="Calibri"/>
              </a:rPr>
              <a:t>membres</a:t>
            </a:r>
            <a:r>
              <a:rPr lang="en-US" sz="2800">
                <a:latin typeface="Footlight MT Light"/>
                <a:cs typeface="Calibri"/>
              </a:rPr>
              <a:t> </a:t>
            </a:r>
            <a:r>
              <a:rPr lang="en-US" sz="2800" err="1">
                <a:latin typeface="Footlight MT Light"/>
                <a:cs typeface="Calibri"/>
              </a:rPr>
              <a:t>d'équipe</a:t>
            </a:r>
            <a:r>
              <a:rPr lang="en-US" sz="2800">
                <a:latin typeface="Footlight MT Light"/>
                <a:cs typeface="Calibri"/>
              </a:rPr>
              <a:t> à </a:t>
            </a:r>
            <a:r>
              <a:rPr lang="en-US" sz="2800" err="1">
                <a:latin typeface="Footlight MT Light"/>
                <a:cs typeface="Calibri"/>
              </a:rPr>
              <a:t>travailler</a:t>
            </a:r>
            <a:r>
              <a:rPr lang="en-US" sz="2800">
                <a:latin typeface="Footlight MT Light"/>
                <a:cs typeface="Calibri"/>
              </a:rPr>
              <a:t> </a:t>
            </a:r>
          </a:p>
          <a:p>
            <a:r>
              <a:rPr lang="en-US" sz="2800">
                <a:latin typeface="Footlight MT Light"/>
                <a:cs typeface="Calibri"/>
              </a:rPr>
              <a:t>ensemble </a:t>
            </a:r>
            <a:r>
              <a:rPr lang="en-US" sz="2800" err="1">
                <a:latin typeface="Footlight MT Light"/>
                <a:cs typeface="Calibri"/>
              </a:rPr>
              <a:t>peuvent</a:t>
            </a:r>
            <a:r>
              <a:rPr lang="en-US" sz="2800">
                <a:latin typeface="Footlight MT Light"/>
                <a:cs typeface="Calibri"/>
              </a:rPr>
              <a:t> </a:t>
            </a:r>
          </a:p>
          <a:p>
            <a:r>
              <a:rPr lang="en-US" sz="2800" err="1">
                <a:latin typeface="Footlight MT Light"/>
                <a:cs typeface="Calibri"/>
              </a:rPr>
              <a:t>améliorer</a:t>
            </a:r>
            <a:r>
              <a:rPr lang="en-US" sz="2800">
                <a:latin typeface="Footlight MT Light"/>
                <a:cs typeface="Calibri"/>
              </a:rPr>
              <a:t> la </a:t>
            </a:r>
            <a:r>
              <a:rPr lang="en-US" sz="2800" err="1">
                <a:latin typeface="Footlight MT Light"/>
                <a:cs typeface="Calibri"/>
              </a:rPr>
              <a:t>capacité</a:t>
            </a:r>
            <a:r>
              <a:rPr lang="en-US" sz="2800">
                <a:latin typeface="Footlight MT Light"/>
                <a:cs typeface="Calibri"/>
              </a:rPr>
              <a:t> de </a:t>
            </a:r>
            <a:endParaRPr lang="en-US">
              <a:latin typeface="Calibri"/>
              <a:cs typeface="Calibri"/>
            </a:endParaRPr>
          </a:p>
          <a:p>
            <a:r>
              <a:rPr lang="en-US" sz="2800" err="1">
                <a:latin typeface="Footlight MT Light"/>
                <a:cs typeface="Calibri"/>
              </a:rPr>
              <a:t>penser</a:t>
            </a:r>
            <a:r>
              <a:rPr lang="en-US" sz="2800">
                <a:latin typeface="Footlight MT Light"/>
                <a:cs typeface="Calibri"/>
              </a:rPr>
              <a:t> </a:t>
            </a:r>
            <a:r>
              <a:rPr lang="en-US" sz="2800" err="1">
                <a:latin typeface="Footlight MT Light"/>
                <a:cs typeface="Calibri"/>
              </a:rPr>
              <a:t>rationnellement</a:t>
            </a:r>
            <a:r>
              <a:rPr lang="en-US" sz="2800">
                <a:latin typeface="Footlight MT Light"/>
                <a:cs typeface="Calibri"/>
              </a:rPr>
              <a:t> et </a:t>
            </a:r>
            <a:r>
              <a:rPr lang="en-US" sz="2800" err="1">
                <a:latin typeface="Footlight MT Light"/>
                <a:cs typeface="Calibri"/>
              </a:rPr>
              <a:t>stratégiquement</a:t>
            </a:r>
            <a:endParaRPr lang="en-US">
              <a:cs typeface="Calibri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6403C393-86A2-4CEC-B833-73B8669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02" y="3757367"/>
            <a:ext cx="4080295" cy="28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EC3EC-AA47-4DBB-95E3-6775DD9AA3AB}"/>
              </a:ext>
            </a:extLst>
          </p:cNvPr>
          <p:cNvSpPr txBox="1"/>
          <p:nvPr/>
        </p:nvSpPr>
        <p:spPr>
          <a:xfrm>
            <a:off x="1230702" y="1209136"/>
            <a:ext cx="1076576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Felix Titling"/>
              </a:rPr>
              <a:t>Augmenter la motivation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B04024-F817-4CD4-B545-82569175C2E8}"/>
              </a:ext>
            </a:extLst>
          </p:cNvPr>
          <p:cNvSpPr/>
          <p:nvPr/>
        </p:nvSpPr>
        <p:spPr>
          <a:xfrm>
            <a:off x="1081177" y="2130725"/>
            <a:ext cx="8031192" cy="4106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CDE966-E827-45C4-B76F-3FAF8B9419D2}"/>
              </a:ext>
            </a:extLst>
          </p:cNvPr>
          <p:cNvSpPr/>
          <p:nvPr/>
        </p:nvSpPr>
        <p:spPr>
          <a:xfrm>
            <a:off x="5380008" y="3669101"/>
            <a:ext cx="6435306" cy="30134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664E5-6814-4952-8ECE-001256387F25}"/>
              </a:ext>
            </a:extLst>
          </p:cNvPr>
          <p:cNvSpPr txBox="1"/>
          <p:nvPr/>
        </p:nvSpPr>
        <p:spPr>
          <a:xfrm>
            <a:off x="1532627" y="2546231"/>
            <a:ext cx="6107501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Footlight MT Light"/>
              </a:rPr>
              <a:t>Les </a:t>
            </a:r>
            <a:r>
              <a:rPr lang="en-US" sz="2800" err="1">
                <a:latin typeface="Footlight MT Light"/>
              </a:rPr>
              <a:t>activités</a:t>
            </a:r>
            <a:r>
              <a:rPr lang="en-US" sz="2800">
                <a:latin typeface="Footlight MT Light"/>
              </a:rPr>
              <a:t> de </a:t>
            </a:r>
            <a:r>
              <a:rPr lang="en-US" sz="2800" err="1">
                <a:latin typeface="Footlight MT Light"/>
              </a:rPr>
              <a:t>renforcement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d'équipe</a:t>
            </a:r>
            <a:r>
              <a:rPr lang="en-US" sz="2800">
                <a:latin typeface="Footlight MT Light"/>
              </a:rPr>
              <a:t> </a:t>
            </a:r>
            <a:r>
              <a:rPr lang="en-US" sz="2800" err="1">
                <a:latin typeface="Footlight MT Light"/>
              </a:rPr>
              <a:t>permettent</a:t>
            </a:r>
            <a:r>
              <a:rPr lang="en-US" sz="2800">
                <a:latin typeface="Footlight MT Light"/>
              </a:rPr>
              <a:t> les </a:t>
            </a:r>
            <a:r>
              <a:rPr lang="en-US" sz="2800" err="1">
                <a:latin typeface="Footlight MT Light"/>
              </a:rPr>
              <a:t>membres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d'équipe</a:t>
            </a:r>
            <a:r>
              <a:rPr lang="en-US" sz="2800">
                <a:latin typeface="Footlight MT Light"/>
              </a:rPr>
              <a:t> à </a:t>
            </a:r>
            <a:r>
              <a:rPr lang="en-US" sz="2800" err="1">
                <a:latin typeface="Footlight MT Light"/>
              </a:rPr>
              <a:t>s'exprimer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8499093-A883-4A89-B7FE-310B6815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55" y="3707234"/>
            <a:ext cx="4669766" cy="29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2CC5F7-28D2-4F37-BC1D-839077105CDF}"/>
              </a:ext>
            </a:extLst>
          </p:cNvPr>
          <p:cNvSpPr txBox="1"/>
          <p:nvPr/>
        </p:nvSpPr>
        <p:spPr>
          <a:xfrm>
            <a:off x="1086928" y="792193"/>
            <a:ext cx="10521350" cy="13378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Felix Titling"/>
              </a:rPr>
              <a:t>Encourager la </a:t>
            </a:r>
            <a:r>
              <a:rPr lang="en-US" sz="4000" err="1">
                <a:latin typeface="Felix Titling"/>
              </a:rPr>
              <a:t>meilleure</a:t>
            </a:r>
            <a:r>
              <a:rPr lang="en-US" sz="4000">
                <a:latin typeface="Felix Titling"/>
              </a:rPr>
              <a:t> communication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BFC4E5-217A-4D13-B44B-11733EEE081B}"/>
              </a:ext>
            </a:extLst>
          </p:cNvPr>
          <p:cNvSpPr/>
          <p:nvPr/>
        </p:nvSpPr>
        <p:spPr>
          <a:xfrm>
            <a:off x="1081177" y="2130725"/>
            <a:ext cx="8031192" cy="4106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F96201-2F06-4BE6-8E71-2A715C0ECD87}"/>
              </a:ext>
            </a:extLst>
          </p:cNvPr>
          <p:cNvSpPr/>
          <p:nvPr/>
        </p:nvSpPr>
        <p:spPr>
          <a:xfrm>
            <a:off x="5380008" y="3669101"/>
            <a:ext cx="6435306" cy="30134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0E4C2-1FEB-4FAD-8904-087562D49E9D}"/>
              </a:ext>
            </a:extLst>
          </p:cNvPr>
          <p:cNvSpPr txBox="1"/>
          <p:nvPr/>
        </p:nvSpPr>
        <p:spPr>
          <a:xfrm>
            <a:off x="1532627" y="2546231"/>
            <a:ext cx="6107501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Footlight MT Light"/>
              </a:rPr>
              <a:t>En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faisant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une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activité</a:t>
            </a:r>
            <a:r>
              <a:rPr lang="en-US" sz="2800">
                <a:latin typeface="Footlight MT Light"/>
              </a:rPr>
              <a:t> ensemble, </a:t>
            </a:r>
            <a:r>
              <a:rPr lang="en-US" sz="2800" err="1">
                <a:latin typeface="Footlight MT Light"/>
              </a:rPr>
              <a:t>cela</a:t>
            </a:r>
            <a:r>
              <a:rPr lang="en-US" sz="2800">
                <a:latin typeface="Footlight MT Light"/>
              </a:rPr>
              <a:t> rend possible la </a:t>
            </a:r>
            <a:r>
              <a:rPr lang="en-US" sz="2800" err="1">
                <a:latin typeface="Footlight MT Light"/>
              </a:rPr>
              <a:t>pratique</a:t>
            </a:r>
            <a:r>
              <a:rPr lang="en-US" sz="2800">
                <a:latin typeface="Footlight MT Light"/>
              </a:rPr>
              <a:t> de la bonne communication </a:t>
            </a:r>
            <a:r>
              <a:rPr lang="en-US" sz="2800" err="1">
                <a:latin typeface="Footlight MT Light"/>
              </a:rPr>
              <a:t>parmi</a:t>
            </a:r>
            <a:r>
              <a:rPr lang="en-US" sz="2800">
                <a:latin typeface="Footlight MT Light"/>
              </a:rPr>
              <a:t> les </a:t>
            </a:r>
            <a:endParaRPr lang="en-US">
              <a:latin typeface="Calibri"/>
              <a:cs typeface="Calibri"/>
            </a:endParaRPr>
          </a:p>
          <a:p>
            <a:r>
              <a:rPr lang="en-US" sz="2800">
                <a:latin typeface="Footlight MT Light"/>
              </a:rPr>
              <a:t>pairs</a:t>
            </a:r>
            <a:endParaRPr lang="en-US">
              <a:cs typeface="Calibri"/>
            </a:endParaRPr>
          </a:p>
        </p:txBody>
      </p:sp>
      <p:pic>
        <p:nvPicPr>
          <p:cNvPr id="10" name="Picture 10" descr="A picture containing sky, indoor, yellow, wall&#10;&#10;Description generated with high confidence">
            <a:extLst>
              <a:ext uri="{FF2B5EF4-FFF2-40B4-BE49-F238E27FC236}">
                <a16:creationId xmlns:a16="http://schemas.microsoft.com/office/drawing/2014/main" id="{39450B38-1F7E-4F6D-86FF-B7EBCE20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70" y="3914243"/>
            <a:ext cx="6323161" cy="23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8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61D75-2F8E-4E2C-AD6C-8F9E723D1E18}"/>
              </a:ext>
            </a:extLst>
          </p:cNvPr>
          <p:cNvSpPr txBox="1"/>
          <p:nvPr/>
        </p:nvSpPr>
        <p:spPr>
          <a:xfrm>
            <a:off x="1230702" y="1209136"/>
            <a:ext cx="796218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Felix Titling"/>
              </a:rPr>
              <a:t>Encourager la </a:t>
            </a:r>
            <a:r>
              <a:rPr lang="en-US" sz="4000" err="1">
                <a:latin typeface="Felix Titling"/>
              </a:rPr>
              <a:t>créativité</a:t>
            </a:r>
            <a:endParaRPr lang="en-US" err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6CC9B9-380D-4A64-8DE9-D16F40D620F1}"/>
              </a:ext>
            </a:extLst>
          </p:cNvPr>
          <p:cNvSpPr/>
          <p:nvPr/>
        </p:nvSpPr>
        <p:spPr>
          <a:xfrm>
            <a:off x="1081177" y="2130725"/>
            <a:ext cx="8031192" cy="4106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B7A855-04C6-487B-8EE5-B387CAFCB2C1}"/>
              </a:ext>
            </a:extLst>
          </p:cNvPr>
          <p:cNvSpPr/>
          <p:nvPr/>
        </p:nvSpPr>
        <p:spPr>
          <a:xfrm>
            <a:off x="5380008" y="3669101"/>
            <a:ext cx="6435306" cy="30134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36CE4-CBA2-4569-BD83-F9E801957B5F}"/>
              </a:ext>
            </a:extLst>
          </p:cNvPr>
          <p:cNvSpPr txBox="1"/>
          <p:nvPr/>
        </p:nvSpPr>
        <p:spPr>
          <a:xfrm>
            <a:off x="1532627" y="2546231"/>
            <a:ext cx="6107501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Footlight MT Light"/>
              </a:rPr>
              <a:t>Travaillant</a:t>
            </a:r>
            <a:r>
              <a:rPr lang="en-US" sz="2800">
                <a:latin typeface="Footlight MT Light"/>
              </a:rPr>
              <a:t> ensemble </a:t>
            </a:r>
            <a:r>
              <a:rPr lang="en-US" sz="2800" err="1">
                <a:latin typeface="Footlight MT Light"/>
              </a:rPr>
              <a:t>peuvent</a:t>
            </a:r>
            <a:r>
              <a:rPr lang="en-US" sz="2800">
                <a:latin typeface="Footlight MT Light"/>
              </a:rPr>
              <a:t> encourager les </a:t>
            </a:r>
            <a:r>
              <a:rPr lang="en-US" sz="2800" err="1">
                <a:latin typeface="Footlight MT Light"/>
              </a:rPr>
              <a:t>membres</a:t>
            </a:r>
            <a:r>
              <a:rPr lang="en-US" sz="2800">
                <a:latin typeface="Footlight MT Light"/>
              </a:rPr>
              <a:t> </a:t>
            </a:r>
            <a:r>
              <a:rPr lang="en-US" sz="2800" err="1">
                <a:latin typeface="Footlight MT Light"/>
              </a:rPr>
              <a:t>d'équipe</a:t>
            </a:r>
            <a:r>
              <a:rPr lang="en-US" sz="2800">
                <a:latin typeface="Footlight MT Light"/>
              </a:rPr>
              <a:t> la </a:t>
            </a:r>
            <a:r>
              <a:rPr lang="en-US" sz="2800" err="1">
                <a:latin typeface="Footlight MT Light"/>
              </a:rPr>
              <a:t>créativité</a:t>
            </a:r>
            <a:r>
              <a:rPr lang="en-US" sz="2800">
                <a:latin typeface="Footlight MT Light"/>
              </a:rPr>
              <a:t> et les </a:t>
            </a:r>
            <a:r>
              <a:rPr lang="en-US" sz="2800" err="1">
                <a:latin typeface="Footlight MT Light"/>
              </a:rPr>
              <a:t>nouvelles</a:t>
            </a:r>
            <a:r>
              <a:rPr lang="en-US" sz="2800">
                <a:latin typeface="Footlight MT Light"/>
              </a:rPr>
              <a:t> </a:t>
            </a:r>
            <a:endParaRPr lang="en-US">
              <a:latin typeface="Calibri"/>
              <a:cs typeface="Calibri"/>
            </a:endParaRPr>
          </a:p>
          <a:p>
            <a:r>
              <a:rPr lang="en-US" sz="2800" err="1">
                <a:latin typeface="Footlight MT Light"/>
              </a:rPr>
              <a:t>idées</a:t>
            </a:r>
            <a:endParaRPr lang="en-US" err="1">
              <a:cs typeface="Calibri"/>
            </a:endParaRPr>
          </a:p>
        </p:txBody>
      </p: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5499520A-6142-456A-B5A6-B3B1B2D6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0" y="3765432"/>
            <a:ext cx="5805576" cy="28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0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CF1988-ED4C-41E7-8399-23398CD52D1F}"/>
              </a:ext>
            </a:extLst>
          </p:cNvPr>
          <p:cNvSpPr txBox="1"/>
          <p:nvPr/>
        </p:nvSpPr>
        <p:spPr>
          <a:xfrm>
            <a:off x="1085081" y="2206977"/>
            <a:ext cx="10589543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  <a:cs typeface="Aharoni"/>
              </a:rPr>
              <a:t>Comment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</a:t>
            </a:r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vous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organiserez-vous </a:t>
            </a:r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votre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</a:t>
            </a:r>
            <a:r>
              <a:rPr lang="en-US" sz="5400" err="1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équipe</a:t>
            </a:r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Felix Titling"/>
              </a:rPr>
              <a:t> ? </a:t>
            </a:r>
            <a:endParaRPr lang="en-US" sz="5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15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9ADDC7027E8418DA308449CD74F68" ma:contentTypeVersion="10" ma:contentTypeDescription="Create a new document." ma:contentTypeScope="" ma:versionID="f85e6e52a82929bb6c085f863cde6d70">
  <xsd:schema xmlns:xsd="http://www.w3.org/2001/XMLSchema" xmlns:xs="http://www.w3.org/2001/XMLSchema" xmlns:p="http://schemas.microsoft.com/office/2006/metadata/properties" xmlns:ns2="4d5c45b4-989e-4994-b66e-c32e1a124616" xmlns:ns3="341ccc50-11a7-4eb2-a4e1-75ff4d493951" targetNamespace="http://schemas.microsoft.com/office/2006/metadata/properties" ma:root="true" ma:fieldsID="1c3ad2a50979870ea6fdd544ed12a057" ns2:_="" ns3:_="">
    <xsd:import namespace="4d5c45b4-989e-4994-b66e-c32e1a124616"/>
    <xsd:import namespace="341ccc50-11a7-4eb2-a4e1-75ff4d493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c45b4-989e-4994-b66e-c32e1a124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ccc50-11a7-4eb2-a4e1-75ff4d49395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331080-1283-43F8-AA2E-89927A0924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955593-9265-4580-AE42-A6CCCFEBD1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CD1A2A-FE99-4DA4-828B-70053F7F6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c45b4-989e-4994-b66e-c32e1a124616"/>
    <ds:schemaRef ds:uri="341ccc50-11a7-4eb2-a4e1-75ff4d493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Felix Titling</vt:lpstr>
      <vt:lpstr>Footlight MT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Yerro Gassama</cp:lastModifiedBy>
  <cp:revision>1</cp:revision>
  <dcterms:created xsi:type="dcterms:W3CDTF">2013-07-15T20:26:40Z</dcterms:created>
  <dcterms:modified xsi:type="dcterms:W3CDTF">2018-11-23T21:19:13Z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0x01010085D9ADDC7027E8418DA308449CD74F68</vt:lpwstr>
  </property>
</Properties>
</file>