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37"/>
  </p:notesMasterIdLst>
  <p:sldIdLst>
    <p:sldId id="330" r:id="rId5"/>
    <p:sldId id="433" r:id="rId6"/>
    <p:sldId id="434" r:id="rId7"/>
    <p:sldId id="427" r:id="rId8"/>
    <p:sldId id="440" r:id="rId9"/>
    <p:sldId id="454" r:id="rId10"/>
    <p:sldId id="462" r:id="rId11"/>
    <p:sldId id="447" r:id="rId12"/>
    <p:sldId id="439" r:id="rId13"/>
    <p:sldId id="455" r:id="rId14"/>
    <p:sldId id="468" r:id="rId15"/>
    <p:sldId id="470" r:id="rId16"/>
    <p:sldId id="431" r:id="rId17"/>
    <p:sldId id="460" r:id="rId18"/>
    <p:sldId id="469" r:id="rId19"/>
    <p:sldId id="471" r:id="rId20"/>
    <p:sldId id="456" r:id="rId21"/>
    <p:sldId id="463" r:id="rId22"/>
    <p:sldId id="464" r:id="rId23"/>
    <p:sldId id="465" r:id="rId24"/>
    <p:sldId id="466" r:id="rId25"/>
    <p:sldId id="453" r:id="rId26"/>
    <p:sldId id="467" r:id="rId27"/>
    <p:sldId id="475" r:id="rId28"/>
    <p:sldId id="435" r:id="rId29"/>
    <p:sldId id="474" r:id="rId30"/>
    <p:sldId id="473" r:id="rId31"/>
    <p:sldId id="461" r:id="rId32"/>
    <p:sldId id="472" r:id="rId33"/>
    <p:sldId id="429" r:id="rId34"/>
    <p:sldId id="452" r:id="rId35"/>
    <p:sldId id="393" r:id="rId36"/>
  </p:sldIdLst>
  <p:sldSz cx="12192000" cy="6858000"/>
  <p:notesSz cx="6858000" cy="9144000"/>
  <p:embeddedFontLst>
    <p:embeddedFont>
      <p:font typeface="Calibri" panose="020F0502020204030204" pitchFamily="34" charset="0"/>
      <p:regular r:id="rId38"/>
      <p:bold r:id="rId38"/>
      <p:italic r:id="rId38"/>
      <p:boldItalic r:id="rId38"/>
    </p:embeddedFont>
    <p:embeddedFont>
      <p:font typeface="IBM Plex Sans" panose="020B0503050203000203" pitchFamily="34" charset="0"/>
      <p:regular r:id="rId38"/>
      <p:bold r:id="rId38"/>
      <p:italic r:id="rId38"/>
      <p:boldItalic r:id="rId38"/>
    </p:embeddedFont>
    <p:embeddedFont>
      <p:font typeface="IBM Plex Sans ExtraLight" panose="020B0303050203000203" pitchFamily="34" charset="0"/>
      <p:regular r:id="rId38"/>
      <p:italic r:id="rId38"/>
    </p:embeddedFont>
    <p:embeddedFont>
      <p:font typeface="IBM Plex Sans Light" panose="020B0403050203000203" pitchFamily="34" charset="0"/>
      <p:regular r:id="rId38"/>
      <p:italic r:id="rId38"/>
    </p:embeddedFont>
    <p:embeddedFont>
      <p:font typeface="IBM Plex Sans Medium" panose="020B0603050203000203" pitchFamily="34" charset="0"/>
      <p:regular r:id="rId38"/>
      <p:italic r:id="rId38"/>
    </p:embeddedFont>
    <p:embeddedFont>
      <p:font typeface="IBM Plex Sans SemiBold" panose="020B0703050203000203" pitchFamily="34" charset="0"/>
      <p:regular r:id="rId38"/>
      <p:bold r:id="rId38"/>
      <p:italic r:id="rId38"/>
      <p:boldItalic r:id="rId38"/>
    </p:embeddedFont>
    <p:embeddedFont>
      <p:font typeface="IBM Plex Serif" panose="02060503050406000203" pitchFamily="18" charset="0"/>
      <p:regular r:id="rId38"/>
      <p:bold r:id="rId38"/>
      <p:italic r:id="rId38"/>
      <p:boldItalic r:id="rId38"/>
    </p:embeddedFont>
    <p:embeddedFont>
      <p:font typeface="IBM Plex Serif ExtraLight" panose="02060303050406000203" pitchFamily="18" charset="0"/>
      <p:regular r:id="rId38"/>
      <p:italic r:id="rId38"/>
    </p:embeddedFont>
    <p:embeddedFont>
      <p:font typeface="IBM Plex Serif Medium" panose="02060603050406000203" pitchFamily="18" charset="0"/>
      <p:regular r:id="rId38"/>
      <p:italic r:id="rId38"/>
    </p:embeddedFont>
  </p:embeddedFontLst>
  <p:defaultTextStyle>
    <a:defPPr>
      <a:defRPr lang="en-US"/>
    </a:defPPr>
    <a:lvl1pPr marL="0" indent="0" algn="l" defTabSz="914400" rtl="0" eaLnBrk="1" latinLnBrk="0" hangingPunct="1">
      <a:lnSpc>
        <a:spcPct val="100000"/>
      </a:lnSpc>
      <a:spcBef>
        <a:spcPts val="0"/>
      </a:spcBef>
      <a:spcAft>
        <a:spcPts val="300"/>
      </a:spcAft>
      <a:buFont typeface="Arial" panose="020B0604020202020204" pitchFamily="34" charset="0"/>
      <a:buNone/>
      <a:defRPr sz="1800" b="0" i="0" kern="1200">
        <a:solidFill>
          <a:schemeClr val="accent2"/>
        </a:solidFill>
        <a:latin typeface="IBM Plex Sans" panose="020B0503050203000203" pitchFamily="34" charset="0"/>
        <a:ea typeface="Roboto Thin" pitchFamily="2"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CB20EE7-6FC3-534A-A1FE-763947930825}">
          <p14:sldIdLst>
            <p14:sldId id="330"/>
            <p14:sldId id="433"/>
            <p14:sldId id="434"/>
            <p14:sldId id="427"/>
            <p14:sldId id="440"/>
            <p14:sldId id="454"/>
            <p14:sldId id="462"/>
            <p14:sldId id="447"/>
            <p14:sldId id="439"/>
            <p14:sldId id="455"/>
            <p14:sldId id="468"/>
            <p14:sldId id="470"/>
            <p14:sldId id="431"/>
            <p14:sldId id="460"/>
            <p14:sldId id="469"/>
            <p14:sldId id="471"/>
            <p14:sldId id="456"/>
            <p14:sldId id="463"/>
            <p14:sldId id="464"/>
            <p14:sldId id="465"/>
            <p14:sldId id="466"/>
            <p14:sldId id="453"/>
            <p14:sldId id="467"/>
            <p14:sldId id="475"/>
            <p14:sldId id="435"/>
            <p14:sldId id="474"/>
            <p14:sldId id="473"/>
            <p14:sldId id="461"/>
          </p14:sldIdLst>
        </p14:section>
        <p14:section name="Assets" id="{BF786290-9368-8C4E-B4A0-BF4990570977}">
          <p14:sldIdLst>
            <p14:sldId id="472"/>
            <p14:sldId id="429"/>
            <p14:sldId id="452"/>
            <p14:sldId id="393"/>
          </p14:sldIdLst>
        </p14:section>
        <p14:section name="Sample Executions" id="{834BBFA1-F59C-5240-B7B0-1ECBA8E674B4}">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rousyak Housepian" initials="AH" lastIdx="1" clrIdx="0">
    <p:extLst>
      <p:ext uri="{19B8F6BF-5375-455C-9EA6-DF929625EA0E}">
        <p15:presenceInfo xmlns:p15="http://schemas.microsoft.com/office/powerpoint/2012/main" userId="S::arousyak@stinsondesign.com::1b197580-4156-4b48-b0c5-eb7dbb91f38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EB3647"/>
    <a:srgbClr val="004A8D"/>
    <a:srgbClr val="E637A5"/>
    <a:srgbClr val="ECECEC"/>
    <a:srgbClr val="BFBFBF"/>
    <a:srgbClr val="00AB60"/>
    <a:srgbClr val="F89B53"/>
    <a:srgbClr val="A9D6A1"/>
    <a:srgbClr val="F474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256397F-6718-488B-A5EF-822C4972551C}" v="9" dt="2023-06-20T19:21:35.726"/>
    <p1510:client id="{BC36CC24-4DC4-432D-B2E6-E4AE8E163ACF}" v="1" dt="2023-06-20T19:30:24.86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3" autoAdjust="0"/>
    <p:restoredTop sz="86414"/>
  </p:normalViewPr>
  <p:slideViewPr>
    <p:cSldViewPr snapToGrid="0" snapToObjects="1">
      <p:cViewPr varScale="1">
        <p:scale>
          <a:sx n="95" d="100"/>
          <a:sy n="95" d="100"/>
        </p:scale>
        <p:origin x="1086" y="78"/>
      </p:cViewPr>
      <p:guideLst/>
    </p:cSldViewPr>
  </p:slideViewPr>
  <p:outlineViewPr>
    <p:cViewPr>
      <p:scale>
        <a:sx n="33" d="100"/>
        <a:sy n="33" d="100"/>
      </p:scale>
      <p:origin x="0" y="0"/>
    </p:cViewPr>
  </p:outlineViewPr>
  <p:notesTextViewPr>
    <p:cViewPr>
      <p:scale>
        <a:sx n="400" d="100"/>
        <a:sy n="400" d="100"/>
      </p:scale>
      <p:origin x="0" y="0"/>
    </p:cViewPr>
  </p:notesTextViewPr>
  <p:sorterViewPr>
    <p:cViewPr>
      <p:scale>
        <a:sx n="100" d="100"/>
        <a:sy n="100" d="100"/>
      </p:scale>
      <p:origin x="0" y="0"/>
    </p:cViewPr>
  </p:sorterViewPr>
  <p:notesViewPr>
    <p:cSldViewPr snapToGrid="0" snapToObjects="1" showGuides="1">
      <p:cViewPr varScale="1">
        <p:scale>
          <a:sx n="169" d="100"/>
          <a:sy n="169" d="100"/>
        </p:scale>
        <p:origin x="4928" y="1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commentAuthors" Target="commentAuthor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font" Target="NULL"/><Relationship Id="rId20" Type="http://schemas.openxmlformats.org/officeDocument/2006/relationships/slide" Target="slides/slide16.xml"/><Relationship Id="rId4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dreanne Essan Joan Dibo-Amany" userId="dd04b8a8-eddf-4faf-9c99-c7a90ca11f48" providerId="ADAL" clId="{BC36CC24-4DC4-432D-B2E6-E4AE8E163ACF}"/>
    <pc:docChg chg="custSel modSld">
      <pc:chgData name="Andreanne Essan Joan Dibo-Amany" userId="dd04b8a8-eddf-4faf-9c99-c7a90ca11f48" providerId="ADAL" clId="{BC36CC24-4DC4-432D-B2E6-E4AE8E163ACF}" dt="2023-06-20T19:31:16.026" v="37" actId="20577"/>
      <pc:docMkLst>
        <pc:docMk/>
      </pc:docMkLst>
      <pc:sldChg chg="modSp mod">
        <pc:chgData name="Andreanne Essan Joan Dibo-Amany" userId="dd04b8a8-eddf-4faf-9c99-c7a90ca11f48" providerId="ADAL" clId="{BC36CC24-4DC4-432D-B2E6-E4AE8E163ACF}" dt="2023-06-20T19:25:00.440" v="1" actId="113"/>
        <pc:sldMkLst>
          <pc:docMk/>
          <pc:sldMk cId="3678934985" sldId="440"/>
        </pc:sldMkLst>
        <pc:spChg chg="mod">
          <ac:chgData name="Andreanne Essan Joan Dibo-Amany" userId="dd04b8a8-eddf-4faf-9c99-c7a90ca11f48" providerId="ADAL" clId="{BC36CC24-4DC4-432D-B2E6-E4AE8E163ACF}" dt="2023-06-20T19:24:57.250" v="0" actId="113"/>
          <ac:spMkLst>
            <pc:docMk/>
            <pc:sldMk cId="3678934985" sldId="440"/>
            <ac:spMk id="6" creationId="{41C2750F-3553-694E-BD54-502AAA6AE180}"/>
          </ac:spMkLst>
        </pc:spChg>
        <pc:spChg chg="mod">
          <ac:chgData name="Andreanne Essan Joan Dibo-Amany" userId="dd04b8a8-eddf-4faf-9c99-c7a90ca11f48" providerId="ADAL" clId="{BC36CC24-4DC4-432D-B2E6-E4AE8E163ACF}" dt="2023-06-20T19:25:00.440" v="1" actId="113"/>
          <ac:spMkLst>
            <pc:docMk/>
            <pc:sldMk cId="3678934985" sldId="440"/>
            <ac:spMk id="7" creationId="{9A826151-7E72-3541-9DDE-89F2E27CA62B}"/>
          </ac:spMkLst>
        </pc:spChg>
      </pc:sldChg>
      <pc:sldChg chg="modSp mod">
        <pc:chgData name="Andreanne Essan Joan Dibo-Amany" userId="dd04b8a8-eddf-4faf-9c99-c7a90ca11f48" providerId="ADAL" clId="{BC36CC24-4DC4-432D-B2E6-E4AE8E163ACF}" dt="2023-06-20T19:26:14.222" v="3" actId="20577"/>
        <pc:sldMkLst>
          <pc:docMk/>
          <pc:sldMk cId="1250081659" sldId="447"/>
        </pc:sldMkLst>
        <pc:spChg chg="mod">
          <ac:chgData name="Andreanne Essan Joan Dibo-Amany" userId="dd04b8a8-eddf-4faf-9c99-c7a90ca11f48" providerId="ADAL" clId="{BC36CC24-4DC4-432D-B2E6-E4AE8E163ACF}" dt="2023-06-20T19:26:14.222" v="3" actId="20577"/>
          <ac:spMkLst>
            <pc:docMk/>
            <pc:sldMk cId="1250081659" sldId="447"/>
            <ac:spMk id="8" creationId="{A557ED40-801C-9A4D-B596-8A1DE5072B5F}"/>
          </ac:spMkLst>
        </pc:spChg>
      </pc:sldChg>
      <pc:sldChg chg="modSp mod">
        <pc:chgData name="Andreanne Essan Joan Dibo-Amany" userId="dd04b8a8-eddf-4faf-9c99-c7a90ca11f48" providerId="ADAL" clId="{BC36CC24-4DC4-432D-B2E6-E4AE8E163ACF}" dt="2023-06-20T19:26:56.089" v="4" actId="20577"/>
        <pc:sldMkLst>
          <pc:docMk/>
          <pc:sldMk cId="2702315359" sldId="454"/>
        </pc:sldMkLst>
        <pc:spChg chg="mod">
          <ac:chgData name="Andreanne Essan Joan Dibo-Amany" userId="dd04b8a8-eddf-4faf-9c99-c7a90ca11f48" providerId="ADAL" clId="{BC36CC24-4DC4-432D-B2E6-E4AE8E163ACF}" dt="2023-06-20T19:26:56.089" v="4" actId="20577"/>
          <ac:spMkLst>
            <pc:docMk/>
            <pc:sldMk cId="2702315359" sldId="454"/>
            <ac:spMk id="4" creationId="{03284CF7-6BCF-4149-9BC2-6AE3DD7BF383}"/>
          </ac:spMkLst>
        </pc:spChg>
      </pc:sldChg>
      <pc:sldChg chg="addSp modSp mod">
        <pc:chgData name="Andreanne Essan Joan Dibo-Amany" userId="dd04b8a8-eddf-4faf-9c99-c7a90ca11f48" providerId="ADAL" clId="{BC36CC24-4DC4-432D-B2E6-E4AE8E163ACF}" dt="2023-06-20T19:31:16.026" v="37" actId="20577"/>
        <pc:sldMkLst>
          <pc:docMk/>
          <pc:sldMk cId="740044211" sldId="456"/>
        </pc:sldMkLst>
        <pc:spChg chg="add mod">
          <ac:chgData name="Andreanne Essan Joan Dibo-Amany" userId="dd04b8a8-eddf-4faf-9c99-c7a90ca11f48" providerId="ADAL" clId="{BC36CC24-4DC4-432D-B2E6-E4AE8E163ACF}" dt="2023-06-20T19:31:16.026" v="37" actId="20577"/>
          <ac:spMkLst>
            <pc:docMk/>
            <pc:sldMk cId="740044211" sldId="456"/>
            <ac:spMk id="2" creationId="{20113BCC-A939-8926-0387-CDBF9A24B864}"/>
          </ac:spMkLst>
        </pc:spChg>
      </pc:sldChg>
      <pc:sldChg chg="modSp mod">
        <pc:chgData name="Andreanne Essan Joan Dibo-Amany" userId="dd04b8a8-eddf-4faf-9c99-c7a90ca11f48" providerId="ADAL" clId="{BC36CC24-4DC4-432D-B2E6-E4AE8E163ACF}" dt="2023-06-20T19:29:48.837" v="8" actId="20577"/>
        <pc:sldMkLst>
          <pc:docMk/>
          <pc:sldMk cId="769694443" sldId="471"/>
        </pc:sldMkLst>
        <pc:spChg chg="mod">
          <ac:chgData name="Andreanne Essan Joan Dibo-Amany" userId="dd04b8a8-eddf-4faf-9c99-c7a90ca11f48" providerId="ADAL" clId="{BC36CC24-4DC4-432D-B2E6-E4AE8E163ACF}" dt="2023-06-20T19:29:48.837" v="8" actId="20577"/>
          <ac:spMkLst>
            <pc:docMk/>
            <pc:sldMk cId="769694443" sldId="471"/>
            <ac:spMk id="4" creationId="{03284CF7-6BCF-4149-9BC2-6AE3DD7BF383}"/>
          </ac:spMkLst>
        </pc:spChg>
      </pc:sldChg>
    </pc:docChg>
  </pc:docChgLst>
  <pc:docChgLst>
    <pc:chgData name="Zoe G Abell" userId="41cea8a2-d675-4337-847b-9bb085ee9097" providerId="ADAL" clId="{1256397F-6718-488B-A5EF-822C4972551C}"/>
    <pc:docChg chg="undo custSel addSld delSld modSld sldOrd modSection">
      <pc:chgData name="Zoe G Abell" userId="41cea8a2-d675-4337-847b-9bb085ee9097" providerId="ADAL" clId="{1256397F-6718-488B-A5EF-822C4972551C}" dt="2023-06-20T19:58:59.481" v="4496" actId="20577"/>
      <pc:docMkLst>
        <pc:docMk/>
      </pc:docMkLst>
      <pc:sldChg chg="del">
        <pc:chgData name="Zoe G Abell" userId="41cea8a2-d675-4337-847b-9bb085ee9097" providerId="ADAL" clId="{1256397F-6718-488B-A5EF-822C4972551C}" dt="2023-06-20T19:20:40.253" v="4419" actId="2696"/>
        <pc:sldMkLst>
          <pc:docMk/>
          <pc:sldMk cId="3024497854" sldId="309"/>
        </pc:sldMkLst>
      </pc:sldChg>
      <pc:sldChg chg="del">
        <pc:chgData name="Zoe G Abell" userId="41cea8a2-d675-4337-847b-9bb085ee9097" providerId="ADAL" clId="{1256397F-6718-488B-A5EF-822C4972551C}" dt="2023-06-20T19:20:58.185" v="4420" actId="2696"/>
        <pc:sldMkLst>
          <pc:docMk/>
          <pc:sldMk cId="2252485964" sldId="331"/>
        </pc:sldMkLst>
      </pc:sldChg>
      <pc:sldChg chg="del">
        <pc:chgData name="Zoe G Abell" userId="41cea8a2-d675-4337-847b-9bb085ee9097" providerId="ADAL" clId="{1256397F-6718-488B-A5EF-822C4972551C}" dt="2023-06-20T19:20:35.562" v="4418" actId="2696"/>
        <pc:sldMkLst>
          <pc:docMk/>
          <pc:sldMk cId="1711713049" sldId="360"/>
        </pc:sldMkLst>
      </pc:sldChg>
      <pc:sldChg chg="addSp delSp modSp mod ord">
        <pc:chgData name="Zoe G Abell" userId="41cea8a2-d675-4337-847b-9bb085ee9097" providerId="ADAL" clId="{1256397F-6718-488B-A5EF-822C4972551C}" dt="2023-06-20T19:14:54.851" v="3914"/>
        <pc:sldMkLst>
          <pc:docMk/>
          <pc:sldMk cId="169152665" sldId="393"/>
        </pc:sldMkLst>
        <pc:spChg chg="add mod">
          <ac:chgData name="Zoe G Abell" userId="41cea8a2-d675-4337-847b-9bb085ee9097" providerId="ADAL" clId="{1256397F-6718-488B-A5EF-822C4972551C}" dt="2023-06-20T19:14:25.059" v="3911" actId="478"/>
          <ac:spMkLst>
            <pc:docMk/>
            <pc:sldMk cId="169152665" sldId="393"/>
            <ac:spMk id="3" creationId="{1943B6C4-C276-CCE8-E8A1-F637BE955654}"/>
          </ac:spMkLst>
        </pc:spChg>
        <pc:spChg chg="add mod">
          <ac:chgData name="Zoe G Abell" userId="41cea8a2-d675-4337-847b-9bb085ee9097" providerId="ADAL" clId="{1256397F-6718-488B-A5EF-822C4972551C}" dt="2023-06-20T19:14:34.276" v="3912" actId="478"/>
          <ac:spMkLst>
            <pc:docMk/>
            <pc:sldMk cId="169152665" sldId="393"/>
            <ac:spMk id="5" creationId="{98E089EE-68BE-5A57-90DF-4E1F041E99AC}"/>
          </ac:spMkLst>
        </pc:spChg>
        <pc:spChg chg="mod">
          <ac:chgData name="Zoe G Abell" userId="41cea8a2-d675-4337-847b-9bb085ee9097" providerId="ADAL" clId="{1256397F-6718-488B-A5EF-822C4972551C}" dt="2023-06-20T19:14:20.945" v="3910" actId="20577"/>
          <ac:spMkLst>
            <pc:docMk/>
            <pc:sldMk cId="169152665" sldId="393"/>
            <ac:spMk id="6" creationId="{1E8E325A-48FA-ED40-9F3D-26E827B748FC}"/>
          </ac:spMkLst>
        </pc:spChg>
        <pc:spChg chg="del">
          <ac:chgData name="Zoe G Abell" userId="41cea8a2-d675-4337-847b-9bb085ee9097" providerId="ADAL" clId="{1256397F-6718-488B-A5EF-822C4972551C}" dt="2023-06-20T19:14:34.276" v="3912" actId="478"/>
          <ac:spMkLst>
            <pc:docMk/>
            <pc:sldMk cId="169152665" sldId="393"/>
            <ac:spMk id="8" creationId="{EB2B350B-F55B-694B-B300-221800BBB790}"/>
          </ac:spMkLst>
        </pc:spChg>
        <pc:spChg chg="del">
          <ac:chgData name="Zoe G Abell" userId="41cea8a2-d675-4337-847b-9bb085ee9097" providerId="ADAL" clId="{1256397F-6718-488B-A5EF-822C4972551C}" dt="2023-06-20T19:14:25.059" v="3911" actId="478"/>
          <ac:spMkLst>
            <pc:docMk/>
            <pc:sldMk cId="169152665" sldId="393"/>
            <ac:spMk id="9" creationId="{553BEDB3-2264-C94F-919E-D31CE4379008}"/>
          </ac:spMkLst>
        </pc:spChg>
      </pc:sldChg>
      <pc:sldChg chg="del">
        <pc:chgData name="Zoe G Abell" userId="41cea8a2-d675-4337-847b-9bb085ee9097" providerId="ADAL" clId="{1256397F-6718-488B-A5EF-822C4972551C}" dt="2023-06-20T19:20:58.185" v="4420" actId="2696"/>
        <pc:sldMkLst>
          <pc:docMk/>
          <pc:sldMk cId="2519402216" sldId="428"/>
        </pc:sldMkLst>
      </pc:sldChg>
      <pc:sldChg chg="addSp delSp modSp mod ord">
        <pc:chgData name="Zoe G Abell" userId="41cea8a2-d675-4337-847b-9bb085ee9097" providerId="ADAL" clId="{1256397F-6718-488B-A5EF-822C4972551C}" dt="2023-06-20T19:10:14.163" v="3625"/>
        <pc:sldMkLst>
          <pc:docMk/>
          <pc:sldMk cId="662183641" sldId="429"/>
        </pc:sldMkLst>
        <pc:spChg chg="mod">
          <ac:chgData name="Zoe G Abell" userId="41cea8a2-d675-4337-847b-9bb085ee9097" providerId="ADAL" clId="{1256397F-6718-488B-A5EF-822C4972551C}" dt="2023-06-20T19:09:07.697" v="3618" actId="14100"/>
          <ac:spMkLst>
            <pc:docMk/>
            <pc:sldMk cId="662183641" sldId="429"/>
            <ac:spMk id="3" creationId="{980CC54D-735C-FE48-94EB-F8E47C12B7A8}"/>
          </ac:spMkLst>
        </pc:spChg>
        <pc:spChg chg="del">
          <ac:chgData name="Zoe G Abell" userId="41cea8a2-d675-4337-847b-9bb085ee9097" providerId="ADAL" clId="{1256397F-6718-488B-A5EF-822C4972551C}" dt="2023-06-20T19:09:02.593" v="3616" actId="478"/>
          <ac:spMkLst>
            <pc:docMk/>
            <pc:sldMk cId="662183641" sldId="429"/>
            <ac:spMk id="4" creationId="{FCBF5A40-D76A-884D-989B-5A1A2A44F37D}"/>
          </ac:spMkLst>
        </pc:spChg>
        <pc:spChg chg="del">
          <ac:chgData name="Zoe G Abell" userId="41cea8a2-d675-4337-847b-9bb085ee9097" providerId="ADAL" clId="{1256397F-6718-488B-A5EF-822C4972551C}" dt="2023-06-20T19:09:01.569" v="3615" actId="478"/>
          <ac:spMkLst>
            <pc:docMk/>
            <pc:sldMk cId="662183641" sldId="429"/>
            <ac:spMk id="5" creationId="{16A95815-429F-0B4A-9F69-F5844A73CF49}"/>
          </ac:spMkLst>
        </pc:spChg>
        <pc:picChg chg="add mod">
          <ac:chgData name="Zoe G Abell" userId="41cea8a2-d675-4337-847b-9bb085ee9097" providerId="ADAL" clId="{1256397F-6718-488B-A5EF-822C4972551C}" dt="2023-06-20T19:10:01.353" v="3623" actId="1076"/>
          <ac:picMkLst>
            <pc:docMk/>
            <pc:sldMk cId="662183641" sldId="429"/>
            <ac:picMk id="7" creationId="{C890B8B1-615C-B672-AE53-3253FA4CEE6D}"/>
          </ac:picMkLst>
        </pc:picChg>
      </pc:sldChg>
      <pc:sldChg chg="del">
        <pc:chgData name="Zoe G Abell" userId="41cea8a2-d675-4337-847b-9bb085ee9097" providerId="ADAL" clId="{1256397F-6718-488B-A5EF-822C4972551C}" dt="2023-06-20T19:20:58.185" v="4420" actId="2696"/>
        <pc:sldMkLst>
          <pc:docMk/>
          <pc:sldMk cId="1915171577" sldId="430"/>
        </pc:sldMkLst>
      </pc:sldChg>
      <pc:sldChg chg="del">
        <pc:chgData name="Zoe G Abell" userId="41cea8a2-d675-4337-847b-9bb085ee9097" providerId="ADAL" clId="{1256397F-6718-488B-A5EF-822C4972551C}" dt="2023-06-20T19:20:58.185" v="4420" actId="2696"/>
        <pc:sldMkLst>
          <pc:docMk/>
          <pc:sldMk cId="2582459005" sldId="432"/>
        </pc:sldMkLst>
      </pc:sldChg>
      <pc:sldChg chg="modSp mod ord">
        <pc:chgData name="Zoe G Abell" userId="41cea8a2-d675-4337-847b-9bb085ee9097" providerId="ADAL" clId="{1256397F-6718-488B-A5EF-822C4972551C}" dt="2023-06-20T18:48:08.645" v="2247"/>
        <pc:sldMkLst>
          <pc:docMk/>
          <pc:sldMk cId="1249332964" sldId="435"/>
        </pc:sldMkLst>
        <pc:spChg chg="mod">
          <ac:chgData name="Zoe G Abell" userId="41cea8a2-d675-4337-847b-9bb085ee9097" providerId="ADAL" clId="{1256397F-6718-488B-A5EF-822C4972551C}" dt="2023-06-20T18:48:02.267" v="2245" actId="20577"/>
          <ac:spMkLst>
            <pc:docMk/>
            <pc:sldMk cId="1249332964" sldId="435"/>
            <ac:spMk id="4" creationId="{7F1E49F2-B40A-E54B-9DE6-5750D1C1232B}"/>
          </ac:spMkLst>
        </pc:spChg>
      </pc:sldChg>
      <pc:sldChg chg="del">
        <pc:chgData name="Zoe G Abell" userId="41cea8a2-d675-4337-847b-9bb085ee9097" providerId="ADAL" clId="{1256397F-6718-488B-A5EF-822C4972551C}" dt="2023-06-20T19:20:58.185" v="4420" actId="2696"/>
        <pc:sldMkLst>
          <pc:docMk/>
          <pc:sldMk cId="1119261568" sldId="436"/>
        </pc:sldMkLst>
      </pc:sldChg>
      <pc:sldChg chg="del">
        <pc:chgData name="Zoe G Abell" userId="41cea8a2-d675-4337-847b-9bb085ee9097" providerId="ADAL" clId="{1256397F-6718-488B-A5EF-822C4972551C}" dt="2023-06-20T19:20:58.185" v="4420" actId="2696"/>
        <pc:sldMkLst>
          <pc:docMk/>
          <pc:sldMk cId="2459750731" sldId="437"/>
        </pc:sldMkLst>
      </pc:sldChg>
      <pc:sldChg chg="del">
        <pc:chgData name="Zoe G Abell" userId="41cea8a2-d675-4337-847b-9bb085ee9097" providerId="ADAL" clId="{1256397F-6718-488B-A5EF-822C4972551C}" dt="2023-06-20T19:20:58.185" v="4420" actId="2696"/>
        <pc:sldMkLst>
          <pc:docMk/>
          <pc:sldMk cId="60635475" sldId="438"/>
        </pc:sldMkLst>
      </pc:sldChg>
      <pc:sldChg chg="modNotesTx">
        <pc:chgData name="Zoe G Abell" userId="41cea8a2-d675-4337-847b-9bb085ee9097" providerId="ADAL" clId="{1256397F-6718-488B-A5EF-822C4972551C}" dt="2023-06-20T18:43:13.158" v="1698" actId="20577"/>
        <pc:sldMkLst>
          <pc:docMk/>
          <pc:sldMk cId="3678934985" sldId="440"/>
        </pc:sldMkLst>
      </pc:sldChg>
      <pc:sldChg chg="del">
        <pc:chgData name="Zoe G Abell" userId="41cea8a2-d675-4337-847b-9bb085ee9097" providerId="ADAL" clId="{1256397F-6718-488B-A5EF-822C4972551C}" dt="2023-06-20T19:20:58.185" v="4420" actId="2696"/>
        <pc:sldMkLst>
          <pc:docMk/>
          <pc:sldMk cId="3575002890" sldId="441"/>
        </pc:sldMkLst>
      </pc:sldChg>
      <pc:sldChg chg="del">
        <pc:chgData name="Zoe G Abell" userId="41cea8a2-d675-4337-847b-9bb085ee9097" providerId="ADAL" clId="{1256397F-6718-488B-A5EF-822C4972551C}" dt="2023-06-20T19:20:58.185" v="4420" actId="2696"/>
        <pc:sldMkLst>
          <pc:docMk/>
          <pc:sldMk cId="3183680970" sldId="442"/>
        </pc:sldMkLst>
      </pc:sldChg>
      <pc:sldChg chg="del">
        <pc:chgData name="Zoe G Abell" userId="41cea8a2-d675-4337-847b-9bb085ee9097" providerId="ADAL" clId="{1256397F-6718-488B-A5EF-822C4972551C}" dt="2023-06-20T19:20:58.185" v="4420" actId="2696"/>
        <pc:sldMkLst>
          <pc:docMk/>
          <pc:sldMk cId="281890827" sldId="443"/>
        </pc:sldMkLst>
      </pc:sldChg>
      <pc:sldChg chg="del">
        <pc:chgData name="Zoe G Abell" userId="41cea8a2-d675-4337-847b-9bb085ee9097" providerId="ADAL" clId="{1256397F-6718-488B-A5EF-822C4972551C}" dt="2023-06-20T19:20:58.185" v="4420" actId="2696"/>
        <pc:sldMkLst>
          <pc:docMk/>
          <pc:sldMk cId="273330341" sldId="444"/>
        </pc:sldMkLst>
      </pc:sldChg>
      <pc:sldChg chg="del">
        <pc:chgData name="Zoe G Abell" userId="41cea8a2-d675-4337-847b-9bb085ee9097" providerId="ADAL" clId="{1256397F-6718-488B-A5EF-822C4972551C}" dt="2023-06-20T19:20:58.185" v="4420" actId="2696"/>
        <pc:sldMkLst>
          <pc:docMk/>
          <pc:sldMk cId="1259595164" sldId="445"/>
        </pc:sldMkLst>
      </pc:sldChg>
      <pc:sldChg chg="del">
        <pc:chgData name="Zoe G Abell" userId="41cea8a2-d675-4337-847b-9bb085ee9097" providerId="ADAL" clId="{1256397F-6718-488B-A5EF-822C4972551C}" dt="2023-06-20T19:20:58.185" v="4420" actId="2696"/>
        <pc:sldMkLst>
          <pc:docMk/>
          <pc:sldMk cId="4109185982" sldId="446"/>
        </pc:sldMkLst>
      </pc:sldChg>
      <pc:sldChg chg="del">
        <pc:chgData name="Zoe G Abell" userId="41cea8a2-d675-4337-847b-9bb085ee9097" providerId="ADAL" clId="{1256397F-6718-488B-A5EF-822C4972551C}" dt="2023-06-20T19:20:58.185" v="4420" actId="2696"/>
        <pc:sldMkLst>
          <pc:docMk/>
          <pc:sldMk cId="3165488903" sldId="448"/>
        </pc:sldMkLst>
      </pc:sldChg>
      <pc:sldChg chg="del">
        <pc:chgData name="Zoe G Abell" userId="41cea8a2-d675-4337-847b-9bb085ee9097" providerId="ADAL" clId="{1256397F-6718-488B-A5EF-822C4972551C}" dt="2023-06-20T19:20:58.185" v="4420" actId="2696"/>
        <pc:sldMkLst>
          <pc:docMk/>
          <pc:sldMk cId="3305539754" sldId="449"/>
        </pc:sldMkLst>
      </pc:sldChg>
      <pc:sldChg chg="del">
        <pc:chgData name="Zoe G Abell" userId="41cea8a2-d675-4337-847b-9bb085ee9097" providerId="ADAL" clId="{1256397F-6718-488B-A5EF-822C4972551C}" dt="2023-06-20T19:20:58.185" v="4420" actId="2696"/>
        <pc:sldMkLst>
          <pc:docMk/>
          <pc:sldMk cId="1007701277" sldId="450"/>
        </pc:sldMkLst>
      </pc:sldChg>
      <pc:sldChg chg="del">
        <pc:chgData name="Zoe G Abell" userId="41cea8a2-d675-4337-847b-9bb085ee9097" providerId="ADAL" clId="{1256397F-6718-488B-A5EF-822C4972551C}" dt="2023-06-20T19:20:58.185" v="4420" actId="2696"/>
        <pc:sldMkLst>
          <pc:docMk/>
          <pc:sldMk cId="97476691" sldId="451"/>
        </pc:sldMkLst>
      </pc:sldChg>
      <pc:sldChg chg="delSp modSp mod ord">
        <pc:chgData name="Zoe G Abell" userId="41cea8a2-d675-4337-847b-9bb085ee9097" providerId="ADAL" clId="{1256397F-6718-488B-A5EF-822C4972551C}" dt="2023-06-20T19:21:35.261" v="4449" actId="20577"/>
        <pc:sldMkLst>
          <pc:docMk/>
          <pc:sldMk cId="1008061767" sldId="452"/>
        </pc:sldMkLst>
        <pc:spChg chg="del">
          <ac:chgData name="Zoe G Abell" userId="41cea8a2-d675-4337-847b-9bb085ee9097" providerId="ADAL" clId="{1256397F-6718-488B-A5EF-822C4972551C}" dt="2023-06-20T19:13:38.129" v="3854" actId="478"/>
          <ac:spMkLst>
            <pc:docMk/>
            <pc:sldMk cId="1008061767" sldId="452"/>
            <ac:spMk id="2" creationId="{8DFE3EA0-2E5B-AA46-9C9D-8351F38366F4}"/>
          </ac:spMkLst>
        </pc:spChg>
        <pc:spChg chg="del">
          <ac:chgData name="Zoe G Abell" userId="41cea8a2-d675-4337-847b-9bb085ee9097" providerId="ADAL" clId="{1256397F-6718-488B-A5EF-822C4972551C}" dt="2023-06-20T19:13:39.330" v="3855" actId="478"/>
          <ac:spMkLst>
            <pc:docMk/>
            <pc:sldMk cId="1008061767" sldId="452"/>
            <ac:spMk id="3" creationId="{886C874B-DCE9-8946-9B0B-2FD801BDBA07}"/>
          </ac:spMkLst>
        </pc:spChg>
        <pc:spChg chg="mod">
          <ac:chgData name="Zoe G Abell" userId="41cea8a2-d675-4337-847b-9bb085ee9097" providerId="ADAL" clId="{1256397F-6718-488B-A5EF-822C4972551C}" dt="2023-06-20T19:12:37.042" v="3764" actId="20577"/>
          <ac:spMkLst>
            <pc:docMk/>
            <pc:sldMk cId="1008061767" sldId="452"/>
            <ac:spMk id="4" creationId="{7910579C-5637-B34C-8DBF-8CD43C3248AE}"/>
          </ac:spMkLst>
        </pc:spChg>
        <pc:spChg chg="mod">
          <ac:chgData name="Zoe G Abell" userId="41cea8a2-d675-4337-847b-9bb085ee9097" providerId="ADAL" clId="{1256397F-6718-488B-A5EF-822C4972551C}" dt="2023-06-20T19:21:35.261" v="4449" actId="20577"/>
          <ac:spMkLst>
            <pc:docMk/>
            <pc:sldMk cId="1008061767" sldId="452"/>
            <ac:spMk id="5" creationId="{FB0F70D0-2B50-374D-98FD-8088A21302A2}"/>
          </ac:spMkLst>
        </pc:spChg>
        <pc:spChg chg="del">
          <ac:chgData name="Zoe G Abell" userId="41cea8a2-d675-4337-847b-9bb085ee9097" providerId="ADAL" clId="{1256397F-6718-488B-A5EF-822C4972551C}" dt="2023-06-20T19:13:33.009" v="3853" actId="478"/>
          <ac:spMkLst>
            <pc:docMk/>
            <pc:sldMk cId="1008061767" sldId="452"/>
            <ac:spMk id="6" creationId="{1AB00A57-0F4F-2C40-87B7-0C70DB9FA483}"/>
          </ac:spMkLst>
        </pc:spChg>
        <pc:spChg chg="del">
          <ac:chgData name="Zoe G Abell" userId="41cea8a2-d675-4337-847b-9bb085ee9097" providerId="ADAL" clId="{1256397F-6718-488B-A5EF-822C4972551C}" dt="2023-06-20T19:13:31.554" v="3852" actId="478"/>
          <ac:spMkLst>
            <pc:docMk/>
            <pc:sldMk cId="1008061767" sldId="452"/>
            <ac:spMk id="7" creationId="{4DD6D9F9-AE3A-F444-935B-0352AF7FE470}"/>
          </ac:spMkLst>
        </pc:spChg>
        <pc:spChg chg="mod">
          <ac:chgData name="Zoe G Abell" userId="41cea8a2-d675-4337-847b-9bb085ee9097" providerId="ADAL" clId="{1256397F-6718-488B-A5EF-822C4972551C}" dt="2023-06-20T19:11:33.873" v="3633" actId="20577"/>
          <ac:spMkLst>
            <pc:docMk/>
            <pc:sldMk cId="1008061767" sldId="452"/>
            <ac:spMk id="8" creationId="{F625ED2C-A7A8-6E47-B307-D57D1B558E38}"/>
          </ac:spMkLst>
        </pc:spChg>
      </pc:sldChg>
      <pc:sldChg chg="modSp mod ord">
        <pc:chgData name="Zoe G Abell" userId="41cea8a2-d675-4337-847b-9bb085ee9097" providerId="ADAL" clId="{1256397F-6718-488B-A5EF-822C4972551C}" dt="2023-06-20T19:58:59.481" v="4496" actId="20577"/>
        <pc:sldMkLst>
          <pc:docMk/>
          <pc:sldMk cId="1698839645" sldId="455"/>
        </pc:sldMkLst>
        <pc:spChg chg="mod">
          <ac:chgData name="Zoe G Abell" userId="41cea8a2-d675-4337-847b-9bb085ee9097" providerId="ADAL" clId="{1256397F-6718-488B-A5EF-822C4972551C}" dt="2023-06-20T19:58:59.481" v="4496" actId="20577"/>
          <ac:spMkLst>
            <pc:docMk/>
            <pc:sldMk cId="1698839645" sldId="455"/>
            <ac:spMk id="8" creationId="{DA50B8B8-322B-2887-160D-1289F8D8160E}"/>
          </ac:spMkLst>
        </pc:spChg>
      </pc:sldChg>
      <pc:sldChg chg="del">
        <pc:chgData name="Zoe G Abell" userId="41cea8a2-d675-4337-847b-9bb085ee9097" providerId="ADAL" clId="{1256397F-6718-488B-A5EF-822C4972551C}" dt="2023-06-20T19:20:58.185" v="4420" actId="2696"/>
        <pc:sldMkLst>
          <pc:docMk/>
          <pc:sldMk cId="937391278" sldId="457"/>
        </pc:sldMkLst>
      </pc:sldChg>
      <pc:sldChg chg="del">
        <pc:chgData name="Zoe G Abell" userId="41cea8a2-d675-4337-847b-9bb085ee9097" providerId="ADAL" clId="{1256397F-6718-488B-A5EF-822C4972551C}" dt="2023-06-20T19:20:58.185" v="4420" actId="2696"/>
        <pc:sldMkLst>
          <pc:docMk/>
          <pc:sldMk cId="2155889794" sldId="458"/>
        </pc:sldMkLst>
      </pc:sldChg>
      <pc:sldChg chg="del">
        <pc:chgData name="Zoe G Abell" userId="41cea8a2-d675-4337-847b-9bb085ee9097" providerId="ADAL" clId="{1256397F-6718-488B-A5EF-822C4972551C}" dt="2023-06-20T19:20:58.185" v="4420" actId="2696"/>
        <pc:sldMkLst>
          <pc:docMk/>
          <pc:sldMk cId="1413532565" sldId="459"/>
        </pc:sldMkLst>
      </pc:sldChg>
      <pc:sldChg chg="delSp modSp add del mod">
        <pc:chgData name="Zoe G Abell" userId="41cea8a2-d675-4337-847b-9bb085ee9097" providerId="ADAL" clId="{1256397F-6718-488B-A5EF-822C4972551C}" dt="2023-06-20T18:20:28.486" v="24" actId="2696"/>
        <pc:sldMkLst>
          <pc:docMk/>
          <pc:sldMk cId="332367673" sldId="469"/>
        </pc:sldMkLst>
        <pc:spChg chg="mod">
          <ac:chgData name="Zoe G Abell" userId="41cea8a2-d675-4337-847b-9bb085ee9097" providerId="ADAL" clId="{1256397F-6718-488B-A5EF-822C4972551C}" dt="2023-06-20T18:13:19.795" v="22" actId="20577"/>
          <ac:spMkLst>
            <pc:docMk/>
            <pc:sldMk cId="332367673" sldId="469"/>
            <ac:spMk id="5" creationId="{631319D1-6E11-A741-BFF6-79F67AEBE36A}"/>
          </ac:spMkLst>
        </pc:spChg>
        <pc:picChg chg="del">
          <ac:chgData name="Zoe G Abell" userId="41cea8a2-d675-4337-847b-9bb085ee9097" providerId="ADAL" clId="{1256397F-6718-488B-A5EF-822C4972551C}" dt="2023-06-20T18:13:22.015" v="23" actId="478"/>
          <ac:picMkLst>
            <pc:docMk/>
            <pc:sldMk cId="332367673" sldId="469"/>
            <ac:picMk id="7" creationId="{64927164-2464-3F28-974F-89D63524BC08}"/>
          </ac:picMkLst>
        </pc:picChg>
      </pc:sldChg>
      <pc:sldChg chg="new del">
        <pc:chgData name="Zoe G Abell" userId="41cea8a2-d675-4337-847b-9bb085ee9097" providerId="ADAL" clId="{1256397F-6718-488B-A5EF-822C4972551C}" dt="2023-06-20T18:20:39.271" v="26" actId="680"/>
        <pc:sldMkLst>
          <pc:docMk/>
          <pc:sldMk cId="657210538" sldId="469"/>
        </pc:sldMkLst>
      </pc:sldChg>
      <pc:sldChg chg="addSp delSp modSp add mod ord modNotesTx">
        <pc:chgData name="Zoe G Abell" userId="41cea8a2-d675-4337-847b-9bb085ee9097" providerId="ADAL" clId="{1256397F-6718-488B-A5EF-822C4972551C}" dt="2023-06-20T18:46:23.209" v="2171" actId="20577"/>
        <pc:sldMkLst>
          <pc:docMk/>
          <pc:sldMk cId="4056512408" sldId="469"/>
        </pc:sldMkLst>
        <pc:spChg chg="mod">
          <ac:chgData name="Zoe G Abell" userId="41cea8a2-d675-4337-847b-9bb085ee9097" providerId="ADAL" clId="{1256397F-6718-488B-A5EF-822C4972551C}" dt="2023-06-20T18:20:48.386" v="48" actId="20577"/>
          <ac:spMkLst>
            <pc:docMk/>
            <pc:sldMk cId="4056512408" sldId="469"/>
            <ac:spMk id="2" creationId="{C5610BC3-F501-A54E-B8F6-0DECCBDE24E7}"/>
          </ac:spMkLst>
        </pc:spChg>
        <pc:spChg chg="add del mod">
          <ac:chgData name="Zoe G Abell" userId="41cea8a2-d675-4337-847b-9bb085ee9097" providerId="ADAL" clId="{1256397F-6718-488B-A5EF-822C4972551C}" dt="2023-06-20T18:20:53.585" v="50" actId="478"/>
          <ac:spMkLst>
            <pc:docMk/>
            <pc:sldMk cId="4056512408" sldId="469"/>
            <ac:spMk id="4" creationId="{8167F746-EEA3-52B5-27B3-ACE4BC138CC8}"/>
          </ac:spMkLst>
        </pc:spChg>
        <pc:spChg chg="del">
          <ac:chgData name="Zoe G Abell" userId="41cea8a2-d675-4337-847b-9bb085ee9097" providerId="ADAL" clId="{1256397F-6718-488B-A5EF-822C4972551C}" dt="2023-06-20T18:20:51.252" v="49" actId="478"/>
          <ac:spMkLst>
            <pc:docMk/>
            <pc:sldMk cId="4056512408" sldId="469"/>
            <ac:spMk id="5" creationId="{2CFC1802-BA6E-514C-A2CC-53CAE713C2F5}"/>
          </ac:spMkLst>
        </pc:spChg>
        <pc:spChg chg="add mod">
          <ac:chgData name="Zoe G Abell" userId="41cea8a2-d675-4337-847b-9bb085ee9097" providerId="ADAL" clId="{1256397F-6718-488B-A5EF-822C4972551C}" dt="2023-06-20T18:24:28.850" v="523" actId="20577"/>
          <ac:spMkLst>
            <pc:docMk/>
            <pc:sldMk cId="4056512408" sldId="469"/>
            <ac:spMk id="6" creationId="{5C11EE82-07D6-0F6D-3338-FCCD7261E162}"/>
          </ac:spMkLst>
        </pc:spChg>
        <pc:spChg chg="mod">
          <ac:chgData name="Zoe G Abell" userId="41cea8a2-d675-4337-847b-9bb085ee9097" providerId="ADAL" clId="{1256397F-6718-488B-A5EF-822C4972551C}" dt="2023-06-20T18:23:10.881" v="328" actId="1076"/>
          <ac:spMkLst>
            <pc:docMk/>
            <pc:sldMk cId="4056512408" sldId="469"/>
            <ac:spMk id="7" creationId="{8339F4F4-5212-3E4F-8E23-374666408EC5}"/>
          </ac:spMkLst>
        </pc:spChg>
        <pc:spChg chg="mod">
          <ac:chgData name="Zoe G Abell" userId="41cea8a2-d675-4337-847b-9bb085ee9097" providerId="ADAL" clId="{1256397F-6718-488B-A5EF-822C4972551C}" dt="2023-06-20T18:46:23.209" v="2171" actId="20577"/>
          <ac:spMkLst>
            <pc:docMk/>
            <pc:sldMk cId="4056512408" sldId="469"/>
            <ac:spMk id="8" creationId="{A557ED40-801C-9A4D-B596-8A1DE5072B5F}"/>
          </ac:spMkLst>
        </pc:spChg>
      </pc:sldChg>
      <pc:sldChg chg="modSp add mod modNotesTx">
        <pc:chgData name="Zoe G Abell" userId="41cea8a2-d675-4337-847b-9bb085ee9097" providerId="ADAL" clId="{1256397F-6718-488B-A5EF-822C4972551C}" dt="2023-06-20T18:39:44.946" v="1387"/>
        <pc:sldMkLst>
          <pc:docMk/>
          <pc:sldMk cId="4024510674" sldId="470"/>
        </pc:sldMkLst>
        <pc:spChg chg="mod">
          <ac:chgData name="Zoe G Abell" userId="41cea8a2-d675-4337-847b-9bb085ee9097" providerId="ADAL" clId="{1256397F-6718-488B-A5EF-822C4972551C}" dt="2023-06-20T18:26:14.179" v="540" actId="20577"/>
          <ac:spMkLst>
            <pc:docMk/>
            <pc:sldMk cId="4024510674" sldId="470"/>
            <ac:spMk id="2" creationId="{354A0883-FC3A-BE4B-B3BE-EEE9359E850C}"/>
          </ac:spMkLst>
        </pc:spChg>
        <pc:spChg chg="mod">
          <ac:chgData name="Zoe G Abell" userId="41cea8a2-d675-4337-847b-9bb085ee9097" providerId="ADAL" clId="{1256397F-6718-488B-A5EF-822C4972551C}" dt="2023-06-20T18:26:31.794" v="603" actId="20577"/>
          <ac:spMkLst>
            <pc:docMk/>
            <pc:sldMk cId="4024510674" sldId="470"/>
            <ac:spMk id="5" creationId="{4E3E691B-D626-2242-B395-FF88DA5957CA}"/>
          </ac:spMkLst>
        </pc:spChg>
        <pc:spChg chg="mod">
          <ac:chgData name="Zoe G Abell" userId="41cea8a2-d675-4337-847b-9bb085ee9097" providerId="ADAL" clId="{1256397F-6718-488B-A5EF-822C4972551C}" dt="2023-06-20T18:37:39.814" v="1332" actId="20577"/>
          <ac:spMkLst>
            <pc:docMk/>
            <pc:sldMk cId="4024510674" sldId="470"/>
            <ac:spMk id="6" creationId="{41C2750F-3553-694E-BD54-502AAA6AE180}"/>
          </ac:spMkLst>
        </pc:spChg>
        <pc:spChg chg="mod">
          <ac:chgData name="Zoe G Abell" userId="41cea8a2-d675-4337-847b-9bb085ee9097" providerId="ADAL" clId="{1256397F-6718-488B-A5EF-822C4972551C}" dt="2023-06-20T18:37:53.207" v="1386" actId="20577"/>
          <ac:spMkLst>
            <pc:docMk/>
            <pc:sldMk cId="4024510674" sldId="470"/>
            <ac:spMk id="7" creationId="{9A826151-7E72-3541-9DDE-89F2E27CA62B}"/>
          </ac:spMkLst>
        </pc:spChg>
      </pc:sldChg>
      <pc:sldChg chg="addSp delSp modSp add mod ord">
        <pc:chgData name="Zoe G Abell" userId="41cea8a2-d675-4337-847b-9bb085ee9097" providerId="ADAL" clId="{1256397F-6718-488B-A5EF-822C4972551C}" dt="2023-06-20T19:08:20.792" v="3578" actId="1076"/>
        <pc:sldMkLst>
          <pc:docMk/>
          <pc:sldMk cId="769694443" sldId="471"/>
        </pc:sldMkLst>
        <pc:spChg chg="mod">
          <ac:chgData name="Zoe G Abell" userId="41cea8a2-d675-4337-847b-9bb085ee9097" providerId="ADAL" clId="{1256397F-6718-488B-A5EF-822C4972551C}" dt="2023-06-20T18:45:46.024" v="2068" actId="20577"/>
          <ac:spMkLst>
            <pc:docMk/>
            <pc:sldMk cId="769694443" sldId="471"/>
            <ac:spMk id="4" creationId="{03284CF7-6BCF-4149-9BC2-6AE3DD7BF383}"/>
          </ac:spMkLst>
        </pc:spChg>
        <pc:spChg chg="mod">
          <ac:chgData name="Zoe G Abell" userId="41cea8a2-d675-4337-847b-9bb085ee9097" providerId="ADAL" clId="{1256397F-6718-488B-A5EF-822C4972551C}" dt="2023-06-20T18:44:07.752" v="1727" actId="20577"/>
          <ac:spMkLst>
            <pc:docMk/>
            <pc:sldMk cId="769694443" sldId="471"/>
            <ac:spMk id="5" creationId="{631319D1-6E11-A741-BFF6-79F67AEBE36A}"/>
          </ac:spMkLst>
        </pc:spChg>
        <pc:picChg chg="add mod">
          <ac:chgData name="Zoe G Abell" userId="41cea8a2-d675-4337-847b-9bb085ee9097" providerId="ADAL" clId="{1256397F-6718-488B-A5EF-822C4972551C}" dt="2023-06-20T19:08:20.792" v="3578" actId="1076"/>
          <ac:picMkLst>
            <pc:docMk/>
            <pc:sldMk cId="769694443" sldId="471"/>
            <ac:picMk id="3" creationId="{B02671F9-1658-5CAD-4668-FE42A31CFE37}"/>
          </ac:picMkLst>
        </pc:picChg>
        <pc:picChg chg="del mod">
          <ac:chgData name="Zoe G Abell" userId="41cea8a2-d675-4337-847b-9bb085ee9097" providerId="ADAL" clId="{1256397F-6718-488B-A5EF-822C4972551C}" dt="2023-06-20T18:44:52.742" v="1908" actId="478"/>
          <ac:picMkLst>
            <pc:docMk/>
            <pc:sldMk cId="769694443" sldId="471"/>
            <ac:picMk id="7" creationId="{64927164-2464-3F28-974F-89D63524BC08}"/>
          </ac:picMkLst>
        </pc:picChg>
      </pc:sldChg>
      <pc:sldChg chg="addSp modSp add mod ord">
        <pc:chgData name="Zoe G Abell" userId="41cea8a2-d675-4337-847b-9bb085ee9097" providerId="ADAL" clId="{1256397F-6718-488B-A5EF-822C4972551C}" dt="2023-06-20T18:51:25.719" v="2446"/>
        <pc:sldMkLst>
          <pc:docMk/>
          <pc:sldMk cId="1440869498" sldId="472"/>
        </pc:sldMkLst>
        <pc:spChg chg="mod">
          <ac:chgData name="Zoe G Abell" userId="41cea8a2-d675-4337-847b-9bb085ee9097" providerId="ADAL" clId="{1256397F-6718-488B-A5EF-822C4972551C}" dt="2023-06-20T18:50:10.909" v="2440" actId="20577"/>
          <ac:spMkLst>
            <pc:docMk/>
            <pc:sldMk cId="1440869498" sldId="472"/>
            <ac:spMk id="4" creationId="{03284CF7-6BCF-4149-9BC2-6AE3DD7BF383}"/>
          </ac:spMkLst>
        </pc:spChg>
        <pc:spChg chg="mod">
          <ac:chgData name="Zoe G Abell" userId="41cea8a2-d675-4337-847b-9bb085ee9097" providerId="ADAL" clId="{1256397F-6718-488B-A5EF-822C4972551C}" dt="2023-06-20T18:49:27.340" v="2260" actId="20577"/>
          <ac:spMkLst>
            <pc:docMk/>
            <pc:sldMk cId="1440869498" sldId="472"/>
            <ac:spMk id="5" creationId="{631319D1-6E11-A741-BFF6-79F67AEBE36A}"/>
          </ac:spMkLst>
        </pc:spChg>
        <pc:picChg chg="add mod">
          <ac:chgData name="Zoe G Abell" userId="41cea8a2-d675-4337-847b-9bb085ee9097" providerId="ADAL" clId="{1256397F-6718-488B-A5EF-822C4972551C}" dt="2023-06-20T18:51:15.197" v="2444" actId="1076"/>
          <ac:picMkLst>
            <pc:docMk/>
            <pc:sldMk cId="1440869498" sldId="472"/>
            <ac:picMk id="3" creationId="{EB9FD857-1DC8-C173-9291-64D49CC48608}"/>
          </ac:picMkLst>
        </pc:picChg>
      </pc:sldChg>
      <pc:sldChg chg="addSp delSp modSp add mod ord">
        <pc:chgData name="Zoe G Abell" userId="41cea8a2-d675-4337-847b-9bb085ee9097" providerId="ADAL" clId="{1256397F-6718-488B-A5EF-822C4972551C}" dt="2023-06-20T19:07:39.224" v="3574" actId="1076"/>
        <pc:sldMkLst>
          <pc:docMk/>
          <pc:sldMk cId="4179876683" sldId="473"/>
        </pc:sldMkLst>
        <pc:spChg chg="add mod">
          <ac:chgData name="Zoe G Abell" userId="41cea8a2-d675-4337-847b-9bb085ee9097" providerId="ADAL" clId="{1256397F-6718-488B-A5EF-822C4972551C}" dt="2023-06-20T19:06:33.584" v="3568" actId="1076"/>
          <ac:spMkLst>
            <pc:docMk/>
            <pc:sldMk cId="4179876683" sldId="473"/>
            <ac:spMk id="2" creationId="{EFC420AB-D892-C150-D06B-B718123F60D2}"/>
          </ac:spMkLst>
        </pc:spChg>
        <pc:spChg chg="add mod">
          <ac:chgData name="Zoe G Abell" userId="41cea8a2-d675-4337-847b-9bb085ee9097" providerId="ADAL" clId="{1256397F-6718-488B-A5EF-822C4972551C}" dt="2023-06-20T19:06:33.584" v="3568" actId="1076"/>
          <ac:spMkLst>
            <pc:docMk/>
            <pc:sldMk cId="4179876683" sldId="473"/>
            <ac:spMk id="3" creationId="{333F42DF-3105-C749-90AA-9F0326328DC6}"/>
          </ac:spMkLst>
        </pc:spChg>
        <pc:spChg chg="add mod">
          <ac:chgData name="Zoe G Abell" userId="41cea8a2-d675-4337-847b-9bb085ee9097" providerId="ADAL" clId="{1256397F-6718-488B-A5EF-822C4972551C}" dt="2023-06-20T19:06:33.584" v="3568" actId="1076"/>
          <ac:spMkLst>
            <pc:docMk/>
            <pc:sldMk cId="4179876683" sldId="473"/>
            <ac:spMk id="4" creationId="{7907EFA2-0CBE-EE96-E4AB-FD05FF62423F}"/>
          </ac:spMkLst>
        </pc:spChg>
        <pc:spChg chg="add mod">
          <ac:chgData name="Zoe G Abell" userId="41cea8a2-d675-4337-847b-9bb085ee9097" providerId="ADAL" clId="{1256397F-6718-488B-A5EF-822C4972551C}" dt="2023-06-20T19:06:46.032" v="3570" actId="14100"/>
          <ac:spMkLst>
            <pc:docMk/>
            <pc:sldMk cId="4179876683" sldId="473"/>
            <ac:spMk id="5" creationId="{7D73F578-3625-1DA1-F95A-58EFF704CADD}"/>
          </ac:spMkLst>
        </pc:spChg>
        <pc:spChg chg="mod">
          <ac:chgData name="Zoe G Abell" userId="41cea8a2-d675-4337-847b-9bb085ee9097" providerId="ADAL" clId="{1256397F-6718-488B-A5EF-822C4972551C}" dt="2023-06-20T19:07:39.224" v="3574" actId="1076"/>
          <ac:spMkLst>
            <pc:docMk/>
            <pc:sldMk cId="4179876683" sldId="473"/>
            <ac:spMk id="6" creationId="{720F894B-0016-F344-98EC-D63B1B4C26D0}"/>
          </ac:spMkLst>
        </pc:spChg>
        <pc:spChg chg="mod">
          <ac:chgData name="Zoe G Abell" userId="41cea8a2-d675-4337-847b-9bb085ee9097" providerId="ADAL" clId="{1256397F-6718-488B-A5EF-822C4972551C}" dt="2023-06-20T19:07:28.368" v="3573" actId="1076"/>
          <ac:spMkLst>
            <pc:docMk/>
            <pc:sldMk cId="4179876683" sldId="473"/>
            <ac:spMk id="7" creationId="{CEAC49BD-90AC-094C-B3C6-BC34DEEE765E}"/>
          </ac:spMkLst>
        </pc:spChg>
        <pc:spChg chg="mod">
          <ac:chgData name="Zoe G Abell" userId="41cea8a2-d675-4337-847b-9bb085ee9097" providerId="ADAL" clId="{1256397F-6718-488B-A5EF-822C4972551C}" dt="2023-06-20T19:07:28.368" v="3573" actId="1076"/>
          <ac:spMkLst>
            <pc:docMk/>
            <pc:sldMk cId="4179876683" sldId="473"/>
            <ac:spMk id="8" creationId="{CACA490D-B8C9-7E4E-9A17-ACEDB81DDCE3}"/>
          </ac:spMkLst>
        </pc:spChg>
        <pc:spChg chg="mod">
          <ac:chgData name="Zoe G Abell" userId="41cea8a2-d675-4337-847b-9bb085ee9097" providerId="ADAL" clId="{1256397F-6718-488B-A5EF-822C4972551C}" dt="2023-06-20T19:07:39.224" v="3574" actId="1076"/>
          <ac:spMkLst>
            <pc:docMk/>
            <pc:sldMk cId="4179876683" sldId="473"/>
            <ac:spMk id="10" creationId="{AD332577-49DC-704C-8C9F-9F3878CDC18F}"/>
          </ac:spMkLst>
        </pc:spChg>
        <pc:spChg chg="mod">
          <ac:chgData name="Zoe G Abell" userId="41cea8a2-d675-4337-847b-9bb085ee9097" providerId="ADAL" clId="{1256397F-6718-488B-A5EF-822C4972551C}" dt="2023-06-20T19:07:28.368" v="3573" actId="1076"/>
          <ac:spMkLst>
            <pc:docMk/>
            <pc:sldMk cId="4179876683" sldId="473"/>
            <ac:spMk id="11" creationId="{61EC415C-62E5-4A44-9D39-B8E416570936}"/>
          </ac:spMkLst>
        </pc:spChg>
        <pc:spChg chg="mod">
          <ac:chgData name="Zoe G Abell" userId="41cea8a2-d675-4337-847b-9bb085ee9097" providerId="ADAL" clId="{1256397F-6718-488B-A5EF-822C4972551C}" dt="2023-06-20T19:07:28.368" v="3573" actId="1076"/>
          <ac:spMkLst>
            <pc:docMk/>
            <pc:sldMk cId="4179876683" sldId="473"/>
            <ac:spMk id="12" creationId="{760F3F35-51D0-B140-81BD-727941D2BC37}"/>
          </ac:spMkLst>
        </pc:spChg>
        <pc:spChg chg="mod">
          <ac:chgData name="Zoe G Abell" userId="41cea8a2-d675-4337-847b-9bb085ee9097" providerId="ADAL" clId="{1256397F-6718-488B-A5EF-822C4972551C}" dt="2023-06-20T18:54:34.832" v="2548" actId="20577"/>
          <ac:spMkLst>
            <pc:docMk/>
            <pc:sldMk cId="4179876683" sldId="473"/>
            <ac:spMk id="14" creationId="{8B82A5C4-17A0-E512-6D85-555CADC373E8}"/>
          </ac:spMkLst>
        </pc:spChg>
        <pc:picChg chg="del">
          <ac:chgData name="Zoe G Abell" userId="41cea8a2-d675-4337-847b-9bb085ee9097" providerId="ADAL" clId="{1256397F-6718-488B-A5EF-822C4972551C}" dt="2023-06-20T18:55:11.344" v="2700" actId="478"/>
          <ac:picMkLst>
            <pc:docMk/>
            <pc:sldMk cId="4179876683" sldId="473"/>
            <ac:picMk id="16" creationId="{0B3F5E27-24B1-8958-293F-6C7969D24F56}"/>
          </ac:picMkLst>
        </pc:picChg>
        <pc:picChg chg="del">
          <ac:chgData name="Zoe G Abell" userId="41cea8a2-d675-4337-847b-9bb085ee9097" providerId="ADAL" clId="{1256397F-6718-488B-A5EF-822C4972551C}" dt="2023-06-20T18:57:19.855" v="2984" actId="478"/>
          <ac:picMkLst>
            <pc:docMk/>
            <pc:sldMk cId="4179876683" sldId="473"/>
            <ac:picMk id="18" creationId="{D47EF1A7-B5A6-0B55-3542-64FFD57E3627}"/>
          </ac:picMkLst>
        </pc:picChg>
        <pc:picChg chg="del">
          <ac:chgData name="Zoe G Abell" userId="41cea8a2-d675-4337-847b-9bb085ee9097" providerId="ADAL" clId="{1256397F-6718-488B-A5EF-822C4972551C}" dt="2023-06-20T18:57:20.432" v="2985" actId="478"/>
          <ac:picMkLst>
            <pc:docMk/>
            <pc:sldMk cId="4179876683" sldId="473"/>
            <ac:picMk id="20" creationId="{5E3334BC-56C3-AD95-7CB2-8E5678CF5119}"/>
          </ac:picMkLst>
        </pc:picChg>
      </pc:sldChg>
      <pc:sldChg chg="addSp delSp modSp add mod ord">
        <pc:chgData name="Zoe G Abell" userId="41cea8a2-d675-4337-847b-9bb085ee9097" providerId="ADAL" clId="{1256397F-6718-488B-A5EF-822C4972551C}" dt="2023-06-20T19:02:42.402" v="3459" actId="404"/>
        <pc:sldMkLst>
          <pc:docMk/>
          <pc:sldMk cId="4188976755" sldId="474"/>
        </pc:sldMkLst>
        <pc:spChg chg="mod">
          <ac:chgData name="Zoe G Abell" userId="41cea8a2-d675-4337-847b-9bb085ee9097" providerId="ADAL" clId="{1256397F-6718-488B-A5EF-822C4972551C}" dt="2023-06-20T19:02:42.402" v="3459" actId="404"/>
          <ac:spMkLst>
            <pc:docMk/>
            <pc:sldMk cId="4188976755" sldId="474"/>
            <ac:spMk id="4" creationId="{03284CF7-6BCF-4149-9BC2-6AE3DD7BF383}"/>
          </ac:spMkLst>
        </pc:spChg>
        <pc:spChg chg="mod">
          <ac:chgData name="Zoe G Abell" userId="41cea8a2-d675-4337-847b-9bb085ee9097" providerId="ADAL" clId="{1256397F-6718-488B-A5EF-822C4972551C}" dt="2023-06-20T19:00:00.305" v="3163" actId="20577"/>
          <ac:spMkLst>
            <pc:docMk/>
            <pc:sldMk cId="4188976755" sldId="474"/>
            <ac:spMk id="5" creationId="{631319D1-6E11-A741-BFF6-79F67AEBE36A}"/>
          </ac:spMkLst>
        </pc:spChg>
        <pc:picChg chg="add mod">
          <ac:chgData name="Zoe G Abell" userId="41cea8a2-d675-4337-847b-9bb085ee9097" providerId="ADAL" clId="{1256397F-6718-488B-A5EF-822C4972551C}" dt="2023-06-20T19:02:34.033" v="3457" actId="1076"/>
          <ac:picMkLst>
            <pc:docMk/>
            <pc:sldMk cId="4188976755" sldId="474"/>
            <ac:picMk id="3" creationId="{DEE31325-FDF1-F300-254B-7DBED8F1396E}"/>
          </ac:picMkLst>
        </pc:picChg>
        <pc:picChg chg="del">
          <ac:chgData name="Zoe G Abell" userId="41cea8a2-d675-4337-847b-9bb085ee9097" providerId="ADAL" clId="{1256397F-6718-488B-A5EF-822C4972551C}" dt="2023-06-20T19:00:50.002" v="3288" actId="478"/>
          <ac:picMkLst>
            <pc:docMk/>
            <pc:sldMk cId="4188976755" sldId="474"/>
            <ac:picMk id="7" creationId="{64927164-2464-3F28-974F-89D63524BC08}"/>
          </ac:picMkLst>
        </pc:picChg>
      </pc:sldChg>
      <pc:sldChg chg="delSp modSp add mod ord">
        <pc:chgData name="Zoe G Abell" userId="41cea8a2-d675-4337-847b-9bb085ee9097" providerId="ADAL" clId="{1256397F-6718-488B-A5EF-822C4972551C}" dt="2023-06-20T19:18:55.907" v="4395" actId="478"/>
        <pc:sldMkLst>
          <pc:docMk/>
          <pc:sldMk cId="1955490504" sldId="475"/>
        </pc:sldMkLst>
        <pc:spChg chg="mod">
          <ac:chgData name="Zoe G Abell" userId="41cea8a2-d675-4337-847b-9bb085ee9097" providerId="ADAL" clId="{1256397F-6718-488B-A5EF-822C4972551C}" dt="2023-06-20T19:18:41.377" v="4393" actId="20577"/>
          <ac:spMkLst>
            <pc:docMk/>
            <pc:sldMk cId="1955490504" sldId="475"/>
            <ac:spMk id="4" creationId="{03284CF7-6BCF-4149-9BC2-6AE3DD7BF383}"/>
          </ac:spMkLst>
        </pc:spChg>
        <pc:spChg chg="mod">
          <ac:chgData name="Zoe G Abell" userId="41cea8a2-d675-4337-847b-9bb085ee9097" providerId="ADAL" clId="{1256397F-6718-488B-A5EF-822C4972551C}" dt="2023-06-20T19:16:42.098" v="3945" actId="20577"/>
          <ac:spMkLst>
            <pc:docMk/>
            <pc:sldMk cId="1955490504" sldId="475"/>
            <ac:spMk id="5" creationId="{631319D1-6E11-A741-BFF6-79F67AEBE36A}"/>
          </ac:spMkLst>
        </pc:spChg>
        <pc:picChg chg="del mod">
          <ac:chgData name="Zoe G Abell" userId="41cea8a2-d675-4337-847b-9bb085ee9097" providerId="ADAL" clId="{1256397F-6718-488B-A5EF-822C4972551C}" dt="2023-06-20T19:18:55.907" v="4395" actId="478"/>
          <ac:picMkLst>
            <pc:docMk/>
            <pc:sldMk cId="1955490504" sldId="475"/>
            <ac:picMk id="3" creationId="{DEE31325-FDF1-F300-254B-7DBED8F1396E}"/>
          </ac:picMkLst>
        </pc:picChg>
      </pc:sldChg>
      <pc:sldChg chg="modSp add del mod">
        <pc:chgData name="Zoe G Abell" userId="41cea8a2-d675-4337-847b-9bb085ee9097" providerId="ADAL" clId="{1256397F-6718-488B-A5EF-822C4972551C}" dt="2023-06-20T19:20:14.964" v="4417" actId="2696"/>
        <pc:sldMkLst>
          <pc:docMk/>
          <pc:sldMk cId="1702902278" sldId="476"/>
        </pc:sldMkLst>
        <pc:spChg chg="mod">
          <ac:chgData name="Zoe G Abell" userId="41cea8a2-d675-4337-847b-9bb085ee9097" providerId="ADAL" clId="{1256397F-6718-488B-A5EF-822C4972551C}" dt="2023-06-20T19:20:06.228" v="4416" actId="20577"/>
          <ac:spMkLst>
            <pc:docMk/>
            <pc:sldMk cId="1702902278" sldId="476"/>
            <ac:spMk id="5" creationId="{631319D1-6E11-A741-BFF6-79F67AEBE3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E970D4-BDDA-914A-83D5-0BA0FBC1D874}" type="datetimeFigureOut">
              <a:rPr lang="en-US" smtClean="0"/>
              <a:t>6/20/2023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C0F6B-90C6-CD41-AF20-328E4F0F7295}" type="slidenum">
              <a:rPr lang="en-US" smtClean="0"/>
              <a:t>‹#›</a:t>
            </a:fld>
            <a:endParaRPr lang="en-US"/>
          </a:p>
        </p:txBody>
      </p:sp>
    </p:spTree>
    <p:extLst>
      <p:ext uri="{BB962C8B-B14F-4D97-AF65-F5344CB8AC3E}">
        <p14:creationId xmlns:p14="http://schemas.microsoft.com/office/powerpoint/2010/main" val="35103558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Pull up “OSAP Before or Not” poll</a:t>
            </a:r>
          </a:p>
        </p:txBody>
      </p:sp>
      <p:sp>
        <p:nvSpPr>
          <p:cNvPr id="4" name="Slide Number Placeholder 3"/>
          <p:cNvSpPr>
            <a:spLocks noGrp="1"/>
          </p:cNvSpPr>
          <p:nvPr>
            <p:ph type="sldNum" sz="quarter" idx="5"/>
          </p:nvPr>
        </p:nvSpPr>
        <p:spPr/>
        <p:txBody>
          <a:bodyPr/>
          <a:lstStyle/>
          <a:p>
            <a:fld id="{2D6C0F6B-90C6-CD41-AF20-328E4F0F7295}" type="slidenum">
              <a:rPr lang="en-US" smtClean="0"/>
              <a:t>3</a:t>
            </a:fld>
            <a:endParaRPr lang="en-US"/>
          </a:p>
        </p:txBody>
      </p:sp>
    </p:spTree>
    <p:extLst>
      <p:ext uri="{BB962C8B-B14F-4D97-AF65-F5344CB8AC3E}">
        <p14:creationId xmlns:p14="http://schemas.microsoft.com/office/powerpoint/2010/main" val="1977392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15</a:t>
            </a:fld>
            <a:endParaRPr lang="en-US"/>
          </a:p>
        </p:txBody>
      </p:sp>
    </p:spTree>
    <p:extLst>
      <p:ext uri="{BB962C8B-B14F-4D97-AF65-F5344CB8AC3E}">
        <p14:creationId xmlns:p14="http://schemas.microsoft.com/office/powerpoint/2010/main" val="3233732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16</a:t>
            </a:fld>
            <a:endParaRPr lang="en-US"/>
          </a:p>
        </p:txBody>
      </p:sp>
    </p:spTree>
    <p:extLst>
      <p:ext uri="{BB962C8B-B14F-4D97-AF65-F5344CB8AC3E}">
        <p14:creationId xmlns:p14="http://schemas.microsoft.com/office/powerpoint/2010/main" val="40304596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24</a:t>
            </a:fld>
            <a:endParaRPr lang="en-US"/>
          </a:p>
        </p:txBody>
      </p:sp>
    </p:spTree>
    <p:extLst>
      <p:ext uri="{BB962C8B-B14F-4D97-AF65-F5344CB8AC3E}">
        <p14:creationId xmlns:p14="http://schemas.microsoft.com/office/powerpoint/2010/main" val="2692652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26</a:t>
            </a:fld>
            <a:endParaRPr lang="en-US"/>
          </a:p>
        </p:txBody>
      </p:sp>
    </p:spTree>
    <p:extLst>
      <p:ext uri="{BB962C8B-B14F-4D97-AF65-F5344CB8AC3E}">
        <p14:creationId xmlns:p14="http://schemas.microsoft.com/office/powerpoint/2010/main" val="1816996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Amount depends on:</a:t>
            </a:r>
          </a:p>
        </p:txBody>
      </p:sp>
      <p:sp>
        <p:nvSpPr>
          <p:cNvPr id="4" name="Slide Number Placeholder 3"/>
          <p:cNvSpPr>
            <a:spLocks noGrp="1"/>
          </p:cNvSpPr>
          <p:nvPr>
            <p:ph type="sldNum" sz="quarter" idx="5"/>
          </p:nvPr>
        </p:nvSpPr>
        <p:spPr/>
        <p:txBody>
          <a:bodyPr/>
          <a:lstStyle/>
          <a:p>
            <a:fld id="{2D6C0F6B-90C6-CD41-AF20-328E4F0F7295}" type="slidenum">
              <a:rPr lang="en-US" smtClean="0"/>
              <a:t>27</a:t>
            </a:fld>
            <a:endParaRPr lang="en-US"/>
          </a:p>
        </p:txBody>
      </p:sp>
    </p:spTree>
    <p:extLst>
      <p:ext uri="{BB962C8B-B14F-4D97-AF65-F5344CB8AC3E}">
        <p14:creationId xmlns:p14="http://schemas.microsoft.com/office/powerpoint/2010/main" val="3074774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29</a:t>
            </a:fld>
            <a:endParaRPr lang="en-US"/>
          </a:p>
        </p:txBody>
      </p:sp>
    </p:spTree>
    <p:extLst>
      <p:ext uri="{BB962C8B-B14F-4D97-AF65-F5344CB8AC3E}">
        <p14:creationId xmlns:p14="http://schemas.microsoft.com/office/powerpoint/2010/main" val="1977068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4</a:t>
            </a:fld>
            <a:endParaRPr lang="en-US"/>
          </a:p>
        </p:txBody>
      </p:sp>
    </p:spTree>
    <p:extLst>
      <p:ext uri="{BB962C8B-B14F-4D97-AF65-F5344CB8AC3E}">
        <p14:creationId xmlns:p14="http://schemas.microsoft.com/office/powerpoint/2010/main" val="3012938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100" dirty="0"/>
              <a:t>You are automatically considered for grants and loans as part of your application. Federal loans are forever interest free, and provincial loans are prime +1%. You don’t begin paying until six months after you are last enrolled full time. There are also repayment assistance programs that you can access if you are unable to make the expected payment.</a:t>
            </a:r>
          </a:p>
        </p:txBody>
      </p:sp>
      <p:sp>
        <p:nvSpPr>
          <p:cNvPr id="4" name="Slide Number Placeholder 3"/>
          <p:cNvSpPr>
            <a:spLocks noGrp="1"/>
          </p:cNvSpPr>
          <p:nvPr>
            <p:ph type="sldNum" sz="quarter" idx="5"/>
          </p:nvPr>
        </p:nvSpPr>
        <p:spPr/>
        <p:txBody>
          <a:bodyPr/>
          <a:lstStyle/>
          <a:p>
            <a:fld id="{2D6C0F6B-90C6-CD41-AF20-328E4F0F7295}" type="slidenum">
              <a:rPr lang="en-US" smtClean="0"/>
              <a:t>5</a:t>
            </a:fld>
            <a:endParaRPr lang="en-US"/>
          </a:p>
        </p:txBody>
      </p:sp>
    </p:spTree>
    <p:extLst>
      <p:ext uri="{BB962C8B-B14F-4D97-AF65-F5344CB8AC3E}">
        <p14:creationId xmlns:p14="http://schemas.microsoft.com/office/powerpoint/2010/main" val="1238354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7</a:t>
            </a:fld>
            <a:endParaRPr lang="en-US"/>
          </a:p>
        </p:txBody>
      </p:sp>
    </p:spTree>
    <p:extLst>
      <p:ext uri="{BB962C8B-B14F-4D97-AF65-F5344CB8AC3E}">
        <p14:creationId xmlns:p14="http://schemas.microsoft.com/office/powerpoint/2010/main" val="53923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Students receiving social assistance should be reporting the amount they are receiving on OSAP app, and letting their caseworker know how much OSAP they receive</a:t>
            </a:r>
          </a:p>
        </p:txBody>
      </p:sp>
      <p:sp>
        <p:nvSpPr>
          <p:cNvPr id="4" name="Slide Number Placeholder 3"/>
          <p:cNvSpPr>
            <a:spLocks noGrp="1"/>
          </p:cNvSpPr>
          <p:nvPr>
            <p:ph type="sldNum" sz="quarter" idx="5"/>
          </p:nvPr>
        </p:nvSpPr>
        <p:spPr/>
        <p:txBody>
          <a:bodyPr/>
          <a:lstStyle/>
          <a:p>
            <a:fld id="{2D6C0F6B-90C6-CD41-AF20-328E4F0F7295}" type="slidenum">
              <a:rPr lang="en-US" smtClean="0"/>
              <a:t>8</a:t>
            </a:fld>
            <a:endParaRPr lang="en-US"/>
          </a:p>
        </p:txBody>
      </p:sp>
    </p:spTree>
    <p:extLst>
      <p:ext uri="{BB962C8B-B14F-4D97-AF65-F5344CB8AC3E}">
        <p14:creationId xmlns:p14="http://schemas.microsoft.com/office/powerpoint/2010/main" val="2224433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Amount depends on:</a:t>
            </a:r>
          </a:p>
        </p:txBody>
      </p:sp>
      <p:sp>
        <p:nvSpPr>
          <p:cNvPr id="4" name="Slide Number Placeholder 3"/>
          <p:cNvSpPr>
            <a:spLocks noGrp="1"/>
          </p:cNvSpPr>
          <p:nvPr>
            <p:ph type="sldNum" sz="quarter" idx="5"/>
          </p:nvPr>
        </p:nvSpPr>
        <p:spPr/>
        <p:txBody>
          <a:bodyPr/>
          <a:lstStyle/>
          <a:p>
            <a:fld id="{2D6C0F6B-90C6-CD41-AF20-328E4F0F7295}" type="slidenum">
              <a:rPr lang="en-US" smtClean="0"/>
              <a:t>9</a:t>
            </a:fld>
            <a:endParaRPr lang="en-US"/>
          </a:p>
        </p:txBody>
      </p:sp>
    </p:spTree>
    <p:extLst>
      <p:ext uri="{BB962C8B-B14F-4D97-AF65-F5344CB8AC3E}">
        <p14:creationId xmlns:p14="http://schemas.microsoft.com/office/powerpoint/2010/main" val="24149518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100" dirty="0"/>
          </a:p>
        </p:txBody>
      </p:sp>
      <p:sp>
        <p:nvSpPr>
          <p:cNvPr id="4" name="Slide Number Placeholder 3"/>
          <p:cNvSpPr>
            <a:spLocks noGrp="1"/>
          </p:cNvSpPr>
          <p:nvPr>
            <p:ph type="sldNum" sz="quarter" idx="5"/>
          </p:nvPr>
        </p:nvSpPr>
        <p:spPr/>
        <p:txBody>
          <a:bodyPr/>
          <a:lstStyle/>
          <a:p>
            <a:fld id="{2D6C0F6B-90C6-CD41-AF20-328E4F0F7295}" type="slidenum">
              <a:rPr lang="en-US" smtClean="0"/>
              <a:t>11</a:t>
            </a:fld>
            <a:endParaRPr lang="en-US"/>
          </a:p>
        </p:txBody>
      </p:sp>
    </p:spTree>
    <p:extLst>
      <p:ext uri="{BB962C8B-B14F-4D97-AF65-F5344CB8AC3E}">
        <p14:creationId xmlns:p14="http://schemas.microsoft.com/office/powerpoint/2010/main" val="2264040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Students who are out of school for 4 years and do not wish to provide their parental information, may choose to be assessed for Federal funding only.</a:t>
            </a:r>
          </a:p>
          <a:p>
            <a:endParaRPr lang="en-CA" sz="1100" dirty="0"/>
          </a:p>
        </p:txBody>
      </p:sp>
      <p:sp>
        <p:nvSpPr>
          <p:cNvPr id="4" name="Slide Number Placeholder 3"/>
          <p:cNvSpPr>
            <a:spLocks noGrp="1"/>
          </p:cNvSpPr>
          <p:nvPr>
            <p:ph type="sldNum" sz="quarter" idx="5"/>
          </p:nvPr>
        </p:nvSpPr>
        <p:spPr/>
        <p:txBody>
          <a:bodyPr/>
          <a:lstStyle/>
          <a:p>
            <a:fld id="{2D6C0F6B-90C6-CD41-AF20-328E4F0F7295}" type="slidenum">
              <a:rPr lang="en-US" smtClean="0"/>
              <a:t>12</a:t>
            </a:fld>
            <a:endParaRPr lang="en-US"/>
          </a:p>
        </p:txBody>
      </p:sp>
    </p:spTree>
    <p:extLst>
      <p:ext uri="{BB962C8B-B14F-4D97-AF65-F5344CB8AC3E}">
        <p14:creationId xmlns:p14="http://schemas.microsoft.com/office/powerpoint/2010/main" val="2158216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2D6C0F6B-90C6-CD41-AF20-328E4F0F7295}" type="slidenum">
              <a:rPr lang="en-US" smtClean="0"/>
              <a:t>13</a:t>
            </a:fld>
            <a:endParaRPr lang="en-US"/>
          </a:p>
        </p:txBody>
      </p:sp>
    </p:spTree>
    <p:extLst>
      <p:ext uri="{BB962C8B-B14F-4D97-AF65-F5344CB8AC3E}">
        <p14:creationId xmlns:p14="http://schemas.microsoft.com/office/powerpoint/2010/main" val="327999015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12"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2.svg"/><Relationship Id="rId11" Type="http://schemas.openxmlformats.org/officeDocument/2006/relationships/image" Target="../media/image3.png"/><Relationship Id="rId5" Type="http://schemas.openxmlformats.org/officeDocument/2006/relationships/image" Target="../media/image11.svg"/><Relationship Id="rId10" Type="http://schemas.openxmlformats.org/officeDocument/2006/relationships/image" Target="../media/image16.svg"/><Relationship Id="rId4" Type="http://schemas.openxmlformats.org/officeDocument/2006/relationships/image" Target="../media/image10.png"/><Relationship Id="rId9" Type="http://schemas.openxmlformats.org/officeDocument/2006/relationships/image" Target="../media/image15.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8.svg"/><Relationship Id="rId12"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17.svg"/><Relationship Id="rId11" Type="http://schemas.openxmlformats.org/officeDocument/2006/relationships/image" Target="../media/image20.sv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3.png"/><Relationship Id="rId9" Type="http://schemas.openxmlformats.org/officeDocument/2006/relationships/image" Target="../media/image14.svg"/></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tyle 1">
    <p:bg>
      <p:bgPr>
        <a:solidFill>
          <a:schemeClr val="accent1"/>
        </a:solidFill>
        <a:effectLst/>
      </p:bgPr>
    </p:bg>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3924A13-79EE-1D47-B49D-1565C986DA27}"/>
              </a:ext>
            </a:extLst>
          </p:cNvPr>
          <p:cNvSpPr>
            <a:spLocks noGrp="1"/>
          </p:cNvSpPr>
          <p:nvPr>
            <p:ph type="pic" sz="quarter" idx="11" hasCustomPrompt="1"/>
          </p:nvPr>
        </p:nvSpPr>
        <p:spPr>
          <a:xfrm>
            <a:off x="355599" y="358815"/>
            <a:ext cx="11485301" cy="6146157"/>
          </a:xfrm>
          <a:custGeom>
            <a:avLst/>
            <a:gdLst>
              <a:gd name="connsiteX0" fmla="*/ 0 w 11485301"/>
              <a:gd name="connsiteY0" fmla="*/ 0 h 6146157"/>
              <a:gd name="connsiteX1" fmla="*/ 11485301 w 11485301"/>
              <a:gd name="connsiteY1" fmla="*/ 0 h 6146157"/>
              <a:gd name="connsiteX2" fmla="*/ 11485301 w 11485301"/>
              <a:gd name="connsiteY2" fmla="*/ 6146157 h 6146157"/>
              <a:gd name="connsiteX3" fmla="*/ 0 w 11485301"/>
              <a:gd name="connsiteY3" fmla="*/ 6146157 h 6146157"/>
              <a:gd name="connsiteX4" fmla="*/ 0 w 11485301"/>
              <a:gd name="connsiteY4" fmla="*/ 5413033 h 6146157"/>
              <a:gd name="connsiteX5" fmla="*/ 510420 w 11485301"/>
              <a:gd name="connsiteY5" fmla="*/ 5413033 h 6146157"/>
              <a:gd name="connsiteX6" fmla="*/ 510420 w 11485301"/>
              <a:gd name="connsiteY6" fmla="*/ 5411487 h 6146157"/>
              <a:gd name="connsiteX7" fmla="*/ 4702893 w 11485301"/>
              <a:gd name="connsiteY7" fmla="*/ 5411487 h 6146157"/>
              <a:gd name="connsiteX8" fmla="*/ 4702893 w 11485301"/>
              <a:gd name="connsiteY8" fmla="*/ 753630 h 6146157"/>
              <a:gd name="connsiteX9" fmla="*/ 8075 w 11485301"/>
              <a:gd name="connsiteY9" fmla="*/ 753630 h 6146157"/>
              <a:gd name="connsiteX10" fmla="*/ 8075 w 11485301"/>
              <a:gd name="connsiteY10" fmla="*/ 758785 h 6146157"/>
              <a:gd name="connsiteX11" fmla="*/ 0 w 11485301"/>
              <a:gd name="connsiteY11" fmla="*/ 758785 h 61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485301" h="6146157">
                <a:moveTo>
                  <a:pt x="0" y="0"/>
                </a:moveTo>
                <a:lnTo>
                  <a:pt x="11485301" y="0"/>
                </a:lnTo>
                <a:lnTo>
                  <a:pt x="11485301" y="6146157"/>
                </a:lnTo>
                <a:lnTo>
                  <a:pt x="0" y="6146157"/>
                </a:lnTo>
                <a:lnTo>
                  <a:pt x="0" y="5413033"/>
                </a:lnTo>
                <a:lnTo>
                  <a:pt x="510420" y="5413033"/>
                </a:lnTo>
                <a:lnTo>
                  <a:pt x="510420" y="5411487"/>
                </a:lnTo>
                <a:lnTo>
                  <a:pt x="4702893" y="5411487"/>
                </a:lnTo>
                <a:lnTo>
                  <a:pt x="4702893" y="753630"/>
                </a:lnTo>
                <a:lnTo>
                  <a:pt x="8075" y="753630"/>
                </a:lnTo>
                <a:lnTo>
                  <a:pt x="8075" y="758785"/>
                </a:lnTo>
                <a:lnTo>
                  <a:pt x="0" y="758785"/>
                </a:lnTo>
                <a:close/>
              </a:path>
            </a:pathLst>
          </a:custGeom>
          <a:solidFill>
            <a:schemeClr val="bg1"/>
          </a:solidFill>
        </p:spPr>
        <p:txBody>
          <a:bodyPr wrap="square" rIns="288000" anchor="ctr">
            <a:noAutofit/>
          </a:bodyPr>
          <a:lstStyle>
            <a:lvl1pPr algn="r">
              <a:defRPr/>
            </a:lvl1pPr>
          </a:lstStyle>
          <a:p>
            <a:r>
              <a:rPr lang="en-US"/>
              <a:t>Drop photo here to add background photo</a:t>
            </a:r>
            <a:endParaRPr lang="en-US" dirty="0"/>
          </a:p>
        </p:txBody>
      </p:sp>
      <p:sp>
        <p:nvSpPr>
          <p:cNvPr id="11" name="Freeform 10">
            <a:extLst>
              <a:ext uri="{FF2B5EF4-FFF2-40B4-BE49-F238E27FC236}">
                <a16:creationId xmlns:a16="http://schemas.microsoft.com/office/drawing/2014/main" id="{027E5C04-A6BF-204B-B6E3-68227002AE82}"/>
              </a:ext>
            </a:extLst>
          </p:cNvPr>
          <p:cNvSpPr/>
          <p:nvPr userDrawn="1"/>
        </p:nvSpPr>
        <p:spPr>
          <a:xfrm>
            <a:off x="-1" y="1"/>
            <a:ext cx="12192002" cy="6858000"/>
          </a:xfrm>
          <a:custGeom>
            <a:avLst/>
            <a:gdLst>
              <a:gd name="connsiteX0" fmla="*/ 360001 w 12192002"/>
              <a:gd name="connsiteY0" fmla="*/ 360000 h 6858000"/>
              <a:gd name="connsiteX1" fmla="*/ 360001 w 12192002"/>
              <a:gd name="connsiteY1" fmla="*/ 6497999 h 6858000"/>
              <a:gd name="connsiteX2" fmla="*/ 11832001 w 12192002"/>
              <a:gd name="connsiteY2" fmla="*/ 6497999 h 6858000"/>
              <a:gd name="connsiteX3" fmla="*/ 11832001 w 12192002"/>
              <a:gd name="connsiteY3" fmla="*/ 360000 h 6858000"/>
              <a:gd name="connsiteX4" fmla="*/ 1 w 12192002"/>
              <a:gd name="connsiteY4" fmla="*/ 0 h 6858000"/>
              <a:gd name="connsiteX5" fmla="*/ 360001 w 12192002"/>
              <a:gd name="connsiteY5" fmla="*/ 0 h 6858000"/>
              <a:gd name="connsiteX6" fmla="*/ 360001 w 12192002"/>
              <a:gd name="connsiteY6" fmla="*/ 0 h 6858000"/>
              <a:gd name="connsiteX7" fmla="*/ 11832001 w 12192002"/>
              <a:gd name="connsiteY7" fmla="*/ 0 h 6858000"/>
              <a:gd name="connsiteX8" fmla="*/ 12192001 w 12192002"/>
              <a:gd name="connsiteY8" fmla="*/ 0 h 6858000"/>
              <a:gd name="connsiteX9" fmla="*/ 12192002 w 12192002"/>
              <a:gd name="connsiteY9" fmla="*/ 0 h 6858000"/>
              <a:gd name="connsiteX10" fmla="*/ 12192002 w 12192002"/>
              <a:gd name="connsiteY10" fmla="*/ 360000 h 6858000"/>
              <a:gd name="connsiteX11" fmla="*/ 12192001 w 12192002"/>
              <a:gd name="connsiteY11" fmla="*/ 360000 h 6858000"/>
              <a:gd name="connsiteX12" fmla="*/ 12192001 w 12192002"/>
              <a:gd name="connsiteY12" fmla="*/ 6497999 h 6858000"/>
              <a:gd name="connsiteX13" fmla="*/ 12192002 w 12192002"/>
              <a:gd name="connsiteY13" fmla="*/ 6497999 h 6858000"/>
              <a:gd name="connsiteX14" fmla="*/ 12192002 w 12192002"/>
              <a:gd name="connsiteY14" fmla="*/ 6857999 h 6858000"/>
              <a:gd name="connsiteX15" fmla="*/ 12192001 w 12192002"/>
              <a:gd name="connsiteY15" fmla="*/ 6857999 h 6858000"/>
              <a:gd name="connsiteX16" fmla="*/ 12192001 w 12192002"/>
              <a:gd name="connsiteY16" fmla="*/ 6858000 h 6858000"/>
              <a:gd name="connsiteX17" fmla="*/ 11832001 w 12192002"/>
              <a:gd name="connsiteY17" fmla="*/ 6858000 h 6858000"/>
              <a:gd name="connsiteX18" fmla="*/ 11832001 w 12192002"/>
              <a:gd name="connsiteY18" fmla="*/ 6857999 h 6858000"/>
              <a:gd name="connsiteX19" fmla="*/ 360001 w 12192002"/>
              <a:gd name="connsiteY19" fmla="*/ 6857999 h 6858000"/>
              <a:gd name="connsiteX20" fmla="*/ 360001 w 12192002"/>
              <a:gd name="connsiteY20" fmla="*/ 6858000 h 6858000"/>
              <a:gd name="connsiteX21" fmla="*/ 1 w 12192002"/>
              <a:gd name="connsiteY21" fmla="*/ 6858000 h 6858000"/>
              <a:gd name="connsiteX22" fmla="*/ 1 w 12192002"/>
              <a:gd name="connsiteY22" fmla="*/ 6857999 h 6858000"/>
              <a:gd name="connsiteX23" fmla="*/ 0 w 12192002"/>
              <a:gd name="connsiteY23" fmla="*/ 6857999 h 6858000"/>
              <a:gd name="connsiteX24" fmla="*/ 0 w 12192002"/>
              <a:gd name="connsiteY24" fmla="*/ 6497999 h 6858000"/>
              <a:gd name="connsiteX25" fmla="*/ 1 w 12192002"/>
              <a:gd name="connsiteY25" fmla="*/ 6497999 h 6858000"/>
              <a:gd name="connsiteX26" fmla="*/ 1 w 12192002"/>
              <a:gd name="connsiteY26" fmla="*/ 360000 h 6858000"/>
              <a:gd name="connsiteX27" fmla="*/ 0 w 12192002"/>
              <a:gd name="connsiteY27" fmla="*/ 360000 h 6858000"/>
              <a:gd name="connsiteX28" fmla="*/ 0 w 12192002"/>
              <a:gd name="connsiteY28" fmla="*/ 0 h 6858000"/>
              <a:gd name="connsiteX29" fmla="*/ 1 w 12192002"/>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2" h="6858000">
                <a:moveTo>
                  <a:pt x="360001" y="360000"/>
                </a:moveTo>
                <a:lnTo>
                  <a:pt x="360001" y="6497999"/>
                </a:lnTo>
                <a:lnTo>
                  <a:pt x="11832001" y="6497999"/>
                </a:lnTo>
                <a:lnTo>
                  <a:pt x="11832001" y="360000"/>
                </a:lnTo>
                <a:close/>
                <a:moveTo>
                  <a:pt x="1" y="0"/>
                </a:moveTo>
                <a:lnTo>
                  <a:pt x="360001" y="0"/>
                </a:lnTo>
                <a:lnTo>
                  <a:pt x="360001" y="0"/>
                </a:lnTo>
                <a:lnTo>
                  <a:pt x="11832001" y="0"/>
                </a:lnTo>
                <a:lnTo>
                  <a:pt x="12192001" y="0"/>
                </a:lnTo>
                <a:lnTo>
                  <a:pt x="12192002" y="0"/>
                </a:lnTo>
                <a:lnTo>
                  <a:pt x="12192002" y="360000"/>
                </a:lnTo>
                <a:lnTo>
                  <a:pt x="12192001" y="360000"/>
                </a:lnTo>
                <a:lnTo>
                  <a:pt x="12192001" y="6497999"/>
                </a:lnTo>
                <a:lnTo>
                  <a:pt x="12192002" y="6497999"/>
                </a:lnTo>
                <a:lnTo>
                  <a:pt x="12192002" y="6857999"/>
                </a:lnTo>
                <a:lnTo>
                  <a:pt x="12192001" y="6857999"/>
                </a:lnTo>
                <a:lnTo>
                  <a:pt x="12192001" y="6858000"/>
                </a:lnTo>
                <a:lnTo>
                  <a:pt x="11832001" y="6858000"/>
                </a:lnTo>
                <a:lnTo>
                  <a:pt x="11832001" y="6857999"/>
                </a:lnTo>
                <a:lnTo>
                  <a:pt x="360001" y="6857999"/>
                </a:lnTo>
                <a:lnTo>
                  <a:pt x="360001" y="6858000"/>
                </a:lnTo>
                <a:lnTo>
                  <a:pt x="1" y="6858000"/>
                </a:lnTo>
                <a:lnTo>
                  <a:pt x="1" y="6857999"/>
                </a:lnTo>
                <a:lnTo>
                  <a:pt x="0" y="6857999"/>
                </a:lnTo>
                <a:lnTo>
                  <a:pt x="0" y="6497999"/>
                </a:lnTo>
                <a:lnTo>
                  <a:pt x="1" y="6497999"/>
                </a:lnTo>
                <a:lnTo>
                  <a:pt x="1" y="360000"/>
                </a:lnTo>
                <a:lnTo>
                  <a:pt x="0" y="360000"/>
                </a:lnTo>
                <a:lnTo>
                  <a:pt x="0" y="0"/>
                </a:lnTo>
                <a:lnTo>
                  <a:pt x="1"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Text Placeholder 12">
            <a:extLst>
              <a:ext uri="{FF2B5EF4-FFF2-40B4-BE49-F238E27FC236}">
                <a16:creationId xmlns:a16="http://schemas.microsoft.com/office/drawing/2014/main" id="{45662960-ECF9-544A-B3EA-4102BD62AF1E}"/>
              </a:ext>
            </a:extLst>
          </p:cNvPr>
          <p:cNvSpPr>
            <a:spLocks noGrp="1"/>
          </p:cNvSpPr>
          <p:nvPr>
            <p:ph type="body" sz="quarter" idx="10" hasCustomPrompt="1"/>
          </p:nvPr>
        </p:nvSpPr>
        <p:spPr>
          <a:xfrm>
            <a:off x="371959" y="1470660"/>
            <a:ext cx="4301133" cy="2186940"/>
          </a:xfrm>
          <a:solidFill>
            <a:schemeClr val="accent1"/>
          </a:solidFill>
          <a:ln>
            <a:noFill/>
          </a:ln>
        </p:spPr>
        <p:txBody>
          <a:bodyPr wrap="square" lIns="0" tIns="0" rIns="0" bIns="0" anchor="b">
            <a:noAutofit/>
          </a:bodyPr>
          <a:lstStyle>
            <a:lvl1pPr>
              <a:lnSpc>
                <a:spcPct val="90000"/>
              </a:lnSpc>
              <a:spcBef>
                <a:spcPts val="0"/>
              </a:spcBef>
              <a:defRPr sz="4000" b="1" i="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Presentation Title</a:t>
            </a:r>
          </a:p>
        </p:txBody>
      </p:sp>
      <p:cxnSp>
        <p:nvCxnSpPr>
          <p:cNvPr id="5" name="Straight Connector 4">
            <a:extLst>
              <a:ext uri="{FF2B5EF4-FFF2-40B4-BE49-F238E27FC236}">
                <a16:creationId xmlns:a16="http://schemas.microsoft.com/office/drawing/2014/main" id="{F2D8F8C9-F49E-3048-826A-0937FBC04EBF}"/>
              </a:ext>
            </a:extLst>
          </p:cNvPr>
          <p:cNvCxnSpPr>
            <a:cxnSpLocks/>
          </p:cNvCxnSpPr>
          <p:nvPr userDrawn="1"/>
        </p:nvCxnSpPr>
        <p:spPr>
          <a:xfrm>
            <a:off x="361513" y="4804806"/>
            <a:ext cx="43171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9E978879-4384-7944-8E60-E6FEF4E21A9D}"/>
              </a:ext>
            </a:extLst>
          </p:cNvPr>
          <p:cNvSpPr>
            <a:spLocks noGrp="1"/>
          </p:cNvSpPr>
          <p:nvPr>
            <p:ph type="body" sz="quarter" idx="13" hasCustomPrompt="1"/>
          </p:nvPr>
        </p:nvSpPr>
        <p:spPr>
          <a:xfrm>
            <a:off x="371959" y="4301625"/>
            <a:ext cx="4301133" cy="315212"/>
          </a:xfrm>
          <a:solidFill>
            <a:schemeClr val="accent1"/>
          </a:solidFill>
          <a:ln>
            <a:noFill/>
          </a:ln>
        </p:spPr>
        <p:txBody>
          <a:bodyPr wrap="none" lIns="0" tIns="0" rIns="0" bIns="0" anchor="b">
            <a:noAutofit/>
          </a:bodyPr>
          <a:lstStyle>
            <a:lvl1pPr>
              <a:defRPr sz="1200" b="1" i="0" cap="all"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Presenter name</a:t>
            </a:r>
          </a:p>
        </p:txBody>
      </p:sp>
      <p:sp>
        <p:nvSpPr>
          <p:cNvPr id="14" name="Text Placeholder 12">
            <a:extLst>
              <a:ext uri="{FF2B5EF4-FFF2-40B4-BE49-F238E27FC236}">
                <a16:creationId xmlns:a16="http://schemas.microsoft.com/office/drawing/2014/main" id="{0C179A9A-C7C8-7C48-A97C-FBC66812BEE9}"/>
              </a:ext>
            </a:extLst>
          </p:cNvPr>
          <p:cNvSpPr>
            <a:spLocks noGrp="1"/>
          </p:cNvSpPr>
          <p:nvPr>
            <p:ph type="body" sz="quarter" idx="14" hasCustomPrompt="1"/>
          </p:nvPr>
        </p:nvSpPr>
        <p:spPr>
          <a:xfrm>
            <a:off x="371959" y="3665115"/>
            <a:ext cx="4301133" cy="631755"/>
          </a:xfrm>
          <a:solidFill>
            <a:schemeClr val="accent1"/>
          </a:solidFill>
          <a:ln>
            <a:noFill/>
          </a:ln>
        </p:spPr>
        <p:txBody>
          <a:bodyPr wrap="square" lIns="0" tIns="0" rIns="0" bIns="0" anchor="t">
            <a:noAutofit/>
          </a:bodyPr>
          <a:lstStyle>
            <a:lvl1pPr>
              <a:lnSpc>
                <a:spcPct val="100000"/>
              </a:lnSpc>
              <a:spcBef>
                <a:spcPts val="0"/>
              </a:spcBef>
              <a:defRPr sz="1600" b="0" i="0" cap="none" baseline="0">
                <a:solidFill>
                  <a:schemeClr val="bg1"/>
                </a:solidFill>
                <a:latin typeface="IBM Plex Sans Light" panose="020B04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Presentation subtitle</a:t>
            </a:r>
          </a:p>
        </p:txBody>
      </p:sp>
      <p:sp>
        <p:nvSpPr>
          <p:cNvPr id="7" name="Rectangle 6">
            <a:extLst>
              <a:ext uri="{FF2B5EF4-FFF2-40B4-BE49-F238E27FC236}">
                <a16:creationId xmlns:a16="http://schemas.microsoft.com/office/drawing/2014/main" id="{475EFF4A-70A8-9248-B4BA-E3DED7A31700}"/>
              </a:ext>
            </a:extLst>
          </p:cNvPr>
          <p:cNvSpPr/>
          <p:nvPr userDrawn="1"/>
        </p:nvSpPr>
        <p:spPr>
          <a:xfrm>
            <a:off x="-1607336" y="146187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Presentation title</a:t>
            </a:r>
          </a:p>
          <a:p>
            <a:pPr algn="r"/>
            <a:r>
              <a:rPr lang="en-US" sz="1100" b="1" i="0" kern="1200" dirty="0">
                <a:solidFill>
                  <a:schemeClr val="tx1"/>
                </a:solidFill>
                <a:latin typeface="IBM Plex Sans SemiBold" panose="020B0503050203000203" pitchFamily="34" charset="0"/>
                <a:ea typeface="+mn-ea"/>
                <a:cs typeface="+mn-cs"/>
              </a:rPr>
              <a:t>4 lines max</a:t>
            </a:r>
          </a:p>
        </p:txBody>
      </p:sp>
      <p:sp>
        <p:nvSpPr>
          <p:cNvPr id="16" name="Rectangle 15">
            <a:extLst>
              <a:ext uri="{FF2B5EF4-FFF2-40B4-BE49-F238E27FC236}">
                <a16:creationId xmlns:a16="http://schemas.microsoft.com/office/drawing/2014/main" id="{DB5AEFE7-B037-6846-9200-FA1D40FA2490}"/>
              </a:ext>
            </a:extLst>
          </p:cNvPr>
          <p:cNvSpPr/>
          <p:nvPr userDrawn="1"/>
        </p:nvSpPr>
        <p:spPr>
          <a:xfrm>
            <a:off x="-1607336" y="3654952"/>
            <a:ext cx="1278541" cy="6115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Subtitle</a:t>
            </a:r>
          </a:p>
          <a:p>
            <a:pPr algn="r"/>
            <a:r>
              <a:rPr lang="en-US" sz="1100" b="1" i="0">
                <a:solidFill>
                  <a:schemeClr val="tx1"/>
                </a:solidFill>
                <a:latin typeface="IBM Plex Sans SemiBold" panose="020B0503050203000203" pitchFamily="34" charset="0"/>
              </a:rPr>
              <a:t>2 lines max</a:t>
            </a:r>
            <a:endParaRPr lang="en-US" sz="1100" b="1" i="0" dirty="0">
              <a:solidFill>
                <a:schemeClr val="tx1"/>
              </a:solidFill>
              <a:latin typeface="IBM Plex Sans SemiBold" panose="020B0503050203000203" pitchFamily="34" charset="0"/>
            </a:endParaRPr>
          </a:p>
        </p:txBody>
      </p:sp>
      <p:sp>
        <p:nvSpPr>
          <p:cNvPr id="9" name="Left Bracket 8">
            <a:extLst>
              <a:ext uri="{FF2B5EF4-FFF2-40B4-BE49-F238E27FC236}">
                <a16:creationId xmlns:a16="http://schemas.microsoft.com/office/drawing/2014/main" id="{120EEB4F-ABEE-814D-8EF3-50DC5B4DAC66}"/>
              </a:ext>
            </a:extLst>
          </p:cNvPr>
          <p:cNvSpPr/>
          <p:nvPr userDrawn="1"/>
        </p:nvSpPr>
        <p:spPr>
          <a:xfrm>
            <a:off x="-282633" y="1463040"/>
            <a:ext cx="133004" cy="2194560"/>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algn="ctr"/>
            <a:endParaRPr lang="en-US" dirty="0"/>
          </a:p>
        </p:txBody>
      </p:sp>
      <p:sp>
        <p:nvSpPr>
          <p:cNvPr id="19" name="Left Bracket 18">
            <a:extLst>
              <a:ext uri="{FF2B5EF4-FFF2-40B4-BE49-F238E27FC236}">
                <a16:creationId xmlns:a16="http://schemas.microsoft.com/office/drawing/2014/main" id="{E87ECFFE-7F36-694E-8F11-4253B1666900}"/>
              </a:ext>
            </a:extLst>
          </p:cNvPr>
          <p:cNvSpPr/>
          <p:nvPr userDrawn="1"/>
        </p:nvSpPr>
        <p:spPr>
          <a:xfrm>
            <a:off x="-282633" y="3684494"/>
            <a:ext cx="130233" cy="576844"/>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wrap="none" rtlCol="0" anchor="ctr">
            <a:noAutofit/>
          </a:bodyPr>
          <a:lstStyle/>
          <a:p>
            <a:pPr algn="ctr"/>
            <a:endParaRPr lang="en-US" dirty="0"/>
          </a:p>
        </p:txBody>
      </p:sp>
      <p:pic>
        <p:nvPicPr>
          <p:cNvPr id="42" name="Picture Placeholder 9" descr="Glendon | York University Logo">
            <a:extLst>
              <a:ext uri="{FF2B5EF4-FFF2-40B4-BE49-F238E27FC236}">
                <a16:creationId xmlns:a16="http://schemas.microsoft.com/office/drawing/2014/main" id="{40BEB9EB-86F7-BB40-904C-4805395531C7}"/>
              </a:ext>
            </a:extLst>
          </p:cNvPr>
          <p:cNvPicPr>
            <a:picLocks noChangeAspect="1"/>
          </p:cNvPicPr>
          <p:nvPr userDrawn="1"/>
        </p:nvPicPr>
        <p:blipFill>
          <a:blip r:embed="rId2"/>
          <a:srcRect/>
          <a:stretch/>
        </p:blipFill>
        <p:spPr>
          <a:xfrm>
            <a:off x="1473092" y="5072371"/>
            <a:ext cx="3200000" cy="348299"/>
          </a:xfrm>
          <a:prstGeom prst="rect">
            <a:avLst/>
          </a:prstGeom>
        </p:spPr>
      </p:pic>
      <p:grpSp>
        <p:nvGrpSpPr>
          <p:cNvPr id="43" name="Group 42">
            <a:extLst>
              <a:ext uri="{FF2B5EF4-FFF2-40B4-BE49-F238E27FC236}">
                <a16:creationId xmlns:a16="http://schemas.microsoft.com/office/drawing/2014/main" id="{934669B8-28A0-884F-800C-3C31305B192F}"/>
              </a:ext>
            </a:extLst>
          </p:cNvPr>
          <p:cNvGrpSpPr/>
          <p:nvPr userDrawn="1"/>
        </p:nvGrpSpPr>
        <p:grpSpPr>
          <a:xfrm>
            <a:off x="12065000" y="-947342"/>
            <a:ext cx="2554514" cy="8075345"/>
            <a:chOff x="12065000" y="-947342"/>
            <a:chExt cx="2554514" cy="8075345"/>
          </a:xfrm>
        </p:grpSpPr>
        <p:grpSp>
          <p:nvGrpSpPr>
            <p:cNvPr id="47" name="Group 46">
              <a:extLst>
                <a:ext uri="{FF2B5EF4-FFF2-40B4-BE49-F238E27FC236}">
                  <a16:creationId xmlns:a16="http://schemas.microsoft.com/office/drawing/2014/main" id="{1E70B5D7-8566-AC4C-BE2D-D7E348E24FF8}"/>
                </a:ext>
              </a:extLst>
            </p:cNvPr>
            <p:cNvGrpSpPr/>
            <p:nvPr userDrawn="1"/>
          </p:nvGrpSpPr>
          <p:grpSpPr>
            <a:xfrm>
              <a:off x="12192000" y="-947342"/>
              <a:ext cx="2427514" cy="605550"/>
              <a:chOff x="12192000" y="-947342"/>
              <a:chExt cx="2427514" cy="605550"/>
            </a:xfrm>
          </p:grpSpPr>
          <p:sp>
            <p:nvSpPr>
              <p:cNvPr id="65" name="TextBox 64">
                <a:extLst>
                  <a:ext uri="{FF2B5EF4-FFF2-40B4-BE49-F238E27FC236}">
                    <a16:creationId xmlns:a16="http://schemas.microsoft.com/office/drawing/2014/main" id="{699DB458-C9CC-0040-8B4C-B07D91595971}"/>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66" name="Picture 65">
                <a:extLst>
                  <a:ext uri="{FF2B5EF4-FFF2-40B4-BE49-F238E27FC236}">
                    <a16:creationId xmlns:a16="http://schemas.microsoft.com/office/drawing/2014/main" id="{2E4CC2ED-E325-D04E-B4E1-378C47296FFA}"/>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grpSp>
          <p:nvGrpSpPr>
            <p:cNvPr id="48" name="Group 47">
              <a:extLst>
                <a:ext uri="{FF2B5EF4-FFF2-40B4-BE49-F238E27FC236}">
                  <a16:creationId xmlns:a16="http://schemas.microsoft.com/office/drawing/2014/main" id="{B2CC37F5-6AE0-0C49-AEDD-60D94AF76C03}"/>
                </a:ext>
              </a:extLst>
            </p:cNvPr>
            <p:cNvGrpSpPr/>
            <p:nvPr userDrawn="1"/>
          </p:nvGrpSpPr>
          <p:grpSpPr>
            <a:xfrm>
              <a:off x="12065000" y="-254000"/>
              <a:ext cx="2171700" cy="3007249"/>
              <a:chOff x="12115800" y="0"/>
              <a:chExt cx="2171700" cy="3007249"/>
            </a:xfrm>
          </p:grpSpPr>
          <p:sp>
            <p:nvSpPr>
              <p:cNvPr id="60" name="Rectangle 59">
                <a:extLst>
                  <a:ext uri="{FF2B5EF4-FFF2-40B4-BE49-F238E27FC236}">
                    <a16:creationId xmlns:a16="http://schemas.microsoft.com/office/drawing/2014/main" id="{09387838-3974-D94C-AE5D-FE93EE549874}"/>
                  </a:ext>
                </a:extLst>
              </p:cNvPr>
              <p:cNvSpPr/>
              <p:nvPr userDrawn="1"/>
            </p:nvSpPr>
            <p:spPr>
              <a:xfrm>
                <a:off x="12287249" y="453077"/>
                <a:ext cx="2000251" cy="2554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1" name="Rectangle 60">
                <a:extLst>
                  <a:ext uri="{FF2B5EF4-FFF2-40B4-BE49-F238E27FC236}">
                    <a16:creationId xmlns:a16="http://schemas.microsoft.com/office/drawing/2014/main" id="{301D4EEC-C424-0046-A589-37C88E646F60}"/>
                  </a:ext>
                </a:extLst>
              </p:cNvPr>
              <p:cNvSpPr/>
              <p:nvPr userDrawn="1"/>
            </p:nvSpPr>
            <p:spPr>
              <a:xfrm>
                <a:off x="12287249" y="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Right Triangle 61">
                <a:extLst>
                  <a:ext uri="{FF2B5EF4-FFF2-40B4-BE49-F238E27FC236}">
                    <a16:creationId xmlns:a16="http://schemas.microsoft.com/office/drawing/2014/main" id="{25EC7FD3-BF04-1145-A2BF-9735F95288FC}"/>
                  </a:ext>
                </a:extLst>
              </p:cNvPr>
              <p:cNvSpPr/>
              <p:nvPr userDrawn="1"/>
            </p:nvSpPr>
            <p:spPr>
              <a:xfrm flipH="1">
                <a:off x="12115800" y="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TextBox 62">
                <a:extLst>
                  <a:ext uri="{FF2B5EF4-FFF2-40B4-BE49-F238E27FC236}">
                    <a16:creationId xmlns:a16="http://schemas.microsoft.com/office/drawing/2014/main" id="{551BF1E3-FAAF-734A-8A80-C9F6A601C80E}"/>
                  </a:ext>
                </a:extLst>
              </p:cNvPr>
              <p:cNvSpPr txBox="1"/>
              <p:nvPr userDrawn="1"/>
            </p:nvSpPr>
            <p:spPr>
              <a:xfrm>
                <a:off x="12516910" y="90429"/>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64" name="TextBox 63">
                <a:extLst>
                  <a:ext uri="{FF2B5EF4-FFF2-40B4-BE49-F238E27FC236}">
                    <a16:creationId xmlns:a16="http://schemas.microsoft.com/office/drawing/2014/main" id="{280DD76C-0FA4-8847-A3BA-FF1192A8D9CF}"/>
                  </a:ext>
                </a:extLst>
              </p:cNvPr>
              <p:cNvSpPr txBox="1"/>
              <p:nvPr userDrawn="1"/>
            </p:nvSpPr>
            <p:spPr>
              <a:xfrm>
                <a:off x="12369020" y="656836"/>
                <a:ext cx="1854980" cy="2259977"/>
              </a:xfrm>
              <a:prstGeom prst="rect">
                <a:avLst/>
              </a:prstGeom>
              <a:noFill/>
            </p:spPr>
            <p:txBody>
              <a:bodyPr wrap="square" rtlCol="0">
                <a:noAutofit/>
              </a:bodyPr>
              <a:lstStyle/>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rPr>
                  <a:t>To place your own photo, use Master slides like “Title Style 1” to create from scratch.</a:t>
                </a:r>
              </a:p>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Roboto" charset="0"/>
                  </a:rPr>
                  <a:t>You may also delete</a:t>
                </a:r>
                <a:br>
                  <a:rPr lang="en-US" sz="900" b="0" i="0" kern="120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existing photos to reveal the placeholder beneath. Then t</a:t>
                </a:r>
                <a:r>
                  <a:rPr lang="en-US" sz="900" b="0" i="0" dirty="0">
                    <a:solidFill>
                      <a:schemeClr val="tx1">
                        <a:lumMod val="75000"/>
                        <a:lumOff val="25000"/>
                      </a:schemeClr>
                    </a:solidFill>
                    <a:latin typeface="IBM Plex Sans" panose="020B0503050203000203" pitchFamily="34" charset="77"/>
                    <a:ea typeface="Roboto" charset="0"/>
                    <a:cs typeface="Roboto" charset="0"/>
                  </a:rPr>
                  <a:t>o add a photo, drag a photo onto the slide or click the icon in the placeholder to browse for</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your image.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 Send to back”.</a:t>
                </a:r>
              </a:p>
            </p:txBody>
          </p:sp>
        </p:grpSp>
        <p:grpSp>
          <p:nvGrpSpPr>
            <p:cNvPr id="49" name="Group 48">
              <a:extLst>
                <a:ext uri="{FF2B5EF4-FFF2-40B4-BE49-F238E27FC236}">
                  <a16:creationId xmlns:a16="http://schemas.microsoft.com/office/drawing/2014/main" id="{03212B0D-F902-FB4F-9FCB-0D924EBA421C}"/>
                </a:ext>
              </a:extLst>
            </p:cNvPr>
            <p:cNvGrpSpPr/>
            <p:nvPr userDrawn="1"/>
          </p:nvGrpSpPr>
          <p:grpSpPr>
            <a:xfrm>
              <a:off x="12237133" y="2882622"/>
              <a:ext cx="2011532" cy="985422"/>
              <a:chOff x="12272640" y="6571606"/>
              <a:chExt cx="1538402" cy="985422"/>
            </a:xfrm>
          </p:grpSpPr>
          <p:sp>
            <p:nvSpPr>
              <p:cNvPr id="57" name="Rectangle 56">
                <a:extLst>
                  <a:ext uri="{FF2B5EF4-FFF2-40B4-BE49-F238E27FC236}">
                    <a16:creationId xmlns:a16="http://schemas.microsoft.com/office/drawing/2014/main" id="{CE36F5D1-6F16-2746-B960-8787282B7949}"/>
                  </a:ext>
                </a:extLst>
              </p:cNvPr>
              <p:cNvSpPr/>
              <p:nvPr userDrawn="1"/>
            </p:nvSpPr>
            <p:spPr>
              <a:xfrm>
                <a:off x="12272640" y="6571606"/>
                <a:ext cx="1538402" cy="9854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58" name="TextBox 57">
                <a:extLst>
                  <a:ext uri="{FF2B5EF4-FFF2-40B4-BE49-F238E27FC236}">
                    <a16:creationId xmlns:a16="http://schemas.microsoft.com/office/drawing/2014/main" id="{B57A443D-4AE0-0F44-91CA-C70D8A772447}"/>
                  </a:ext>
                </a:extLst>
              </p:cNvPr>
              <p:cNvSpPr txBox="1"/>
              <p:nvPr userDrawn="1"/>
            </p:nvSpPr>
            <p:spPr>
              <a:xfrm>
                <a:off x="12425440" y="7002160"/>
                <a:ext cx="1161546" cy="461665"/>
              </a:xfrm>
              <a:prstGeom prst="rect">
                <a:avLst/>
              </a:prstGeom>
            </p:spPr>
            <p:txBody>
              <a:bodyPr vert="horz" wrap="square" lIns="0" tIns="0" rIns="0" bIns="0" rtlCol="0" anchor="t">
                <a:spAutoFit/>
              </a:bodyPr>
              <a:lstStyle/>
              <a:p>
                <a:pPr algn="l"/>
                <a:r>
                  <a:rPr lang="en-US" sz="1000" dirty="0">
                    <a:solidFill>
                      <a:schemeClr val="tx2"/>
                    </a:solidFill>
                    <a:latin typeface="IBM Plex Sans" panose="020B0503050203000203" pitchFamily="34" charset="0"/>
                    <a:ea typeface="Arial" charset="0"/>
                    <a:cs typeface="Arial" charset="0"/>
                  </a:rPr>
                  <a:t>Access programmed text formats by using the ‘Indent More’ button.</a:t>
                </a:r>
              </a:p>
            </p:txBody>
          </p:sp>
          <p:pic>
            <p:nvPicPr>
              <p:cNvPr id="59" name="Picture 58">
                <a:extLst>
                  <a:ext uri="{FF2B5EF4-FFF2-40B4-BE49-F238E27FC236}">
                    <a16:creationId xmlns:a16="http://schemas.microsoft.com/office/drawing/2014/main" id="{8C3D0B27-17F1-204F-A745-29829B1F077E}"/>
                  </a:ext>
                </a:extLst>
              </p:cNvPr>
              <p:cNvPicPr>
                <a:picLocks noChangeAspect="1"/>
              </p:cNvPicPr>
              <p:nvPr userDrawn="1"/>
            </p:nvPicPr>
            <p:blipFill rotWithShape="1">
              <a:blip r:embed="rId4"/>
              <a:srcRect l="8882" t="5165" r="-1"/>
              <a:stretch/>
            </p:blipFill>
            <p:spPr>
              <a:xfrm>
                <a:off x="12426082" y="6665739"/>
                <a:ext cx="196784" cy="228984"/>
              </a:xfrm>
              <a:prstGeom prst="roundRect">
                <a:avLst/>
              </a:prstGeom>
              <a:ln>
                <a:solidFill>
                  <a:schemeClr val="accent1"/>
                </a:solidFill>
              </a:ln>
            </p:spPr>
          </p:pic>
        </p:grpSp>
        <p:grpSp>
          <p:nvGrpSpPr>
            <p:cNvPr id="50" name="Group 49">
              <a:extLst>
                <a:ext uri="{FF2B5EF4-FFF2-40B4-BE49-F238E27FC236}">
                  <a16:creationId xmlns:a16="http://schemas.microsoft.com/office/drawing/2014/main" id="{51B4322B-0724-7F43-8778-5AEEB8D4E87B}"/>
                </a:ext>
              </a:extLst>
            </p:cNvPr>
            <p:cNvGrpSpPr/>
            <p:nvPr userDrawn="1"/>
          </p:nvGrpSpPr>
          <p:grpSpPr>
            <a:xfrm>
              <a:off x="12236449" y="4009675"/>
              <a:ext cx="2147063" cy="3118328"/>
              <a:chOff x="12236449" y="4803495"/>
              <a:chExt cx="2147063" cy="3118328"/>
            </a:xfrm>
          </p:grpSpPr>
          <p:grpSp>
            <p:nvGrpSpPr>
              <p:cNvPr id="51" name="Group 50">
                <a:extLst>
                  <a:ext uri="{FF2B5EF4-FFF2-40B4-BE49-F238E27FC236}">
                    <a16:creationId xmlns:a16="http://schemas.microsoft.com/office/drawing/2014/main" id="{BDE743E2-E192-9D49-B53D-E98931BBC3D3}"/>
                  </a:ext>
                </a:extLst>
              </p:cNvPr>
              <p:cNvGrpSpPr/>
              <p:nvPr userDrawn="1"/>
            </p:nvGrpSpPr>
            <p:grpSpPr>
              <a:xfrm>
                <a:off x="12236449" y="4803495"/>
                <a:ext cx="2147063" cy="2485366"/>
                <a:chOff x="12287249" y="1112812"/>
                <a:chExt cx="2147063" cy="3086847"/>
              </a:xfrm>
            </p:grpSpPr>
            <p:sp>
              <p:nvSpPr>
                <p:cNvPr id="53" name="Rectangle 52">
                  <a:extLst>
                    <a:ext uri="{FF2B5EF4-FFF2-40B4-BE49-F238E27FC236}">
                      <a16:creationId xmlns:a16="http://schemas.microsoft.com/office/drawing/2014/main" id="{53150926-F17A-C34D-B323-64EE62F19BFE}"/>
                    </a:ext>
                  </a:extLst>
                </p:cNvPr>
                <p:cNvSpPr/>
                <p:nvPr userDrawn="1"/>
              </p:nvSpPr>
              <p:spPr>
                <a:xfrm>
                  <a:off x="12287249" y="1565888"/>
                  <a:ext cx="2000251" cy="2633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4" name="Rectangle 53">
                  <a:extLst>
                    <a:ext uri="{FF2B5EF4-FFF2-40B4-BE49-F238E27FC236}">
                      <a16:creationId xmlns:a16="http://schemas.microsoft.com/office/drawing/2014/main" id="{60E32BE7-484C-9E4D-8152-778D646AE8B0}"/>
                    </a:ext>
                  </a:extLst>
                </p:cNvPr>
                <p:cNvSpPr/>
                <p:nvPr userDrawn="1"/>
              </p:nvSpPr>
              <p:spPr>
                <a:xfrm>
                  <a:off x="12287249" y="1112812"/>
                  <a:ext cx="2000251" cy="490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5" name="TextBox 54">
                  <a:extLst>
                    <a:ext uri="{FF2B5EF4-FFF2-40B4-BE49-F238E27FC236}">
                      <a16:creationId xmlns:a16="http://schemas.microsoft.com/office/drawing/2014/main" id="{762016E6-1B6F-924B-A395-AB9A95E5ACD3}"/>
                    </a:ext>
                  </a:extLst>
                </p:cNvPr>
                <p:cNvSpPr txBox="1"/>
                <p:nvPr userDrawn="1"/>
              </p:nvSpPr>
              <p:spPr>
                <a:xfrm>
                  <a:off x="12516910" y="1189721"/>
                  <a:ext cx="1917402" cy="382262"/>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GUIDELINES</a:t>
                  </a:r>
                </a:p>
              </p:txBody>
            </p:sp>
            <p:sp>
              <p:nvSpPr>
                <p:cNvPr id="56" name="TextBox 55">
                  <a:extLst>
                    <a:ext uri="{FF2B5EF4-FFF2-40B4-BE49-F238E27FC236}">
                      <a16:creationId xmlns:a16="http://schemas.microsoft.com/office/drawing/2014/main" id="{A32C8921-39AF-3445-9EC6-3605D045475B}"/>
                    </a:ext>
                  </a:extLst>
                </p:cNvPr>
                <p:cNvSpPr txBox="1"/>
                <p:nvPr userDrawn="1"/>
              </p:nvSpPr>
              <p:spPr>
                <a:xfrm>
                  <a:off x="12369020" y="1842802"/>
                  <a:ext cx="1797275" cy="210584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Each layout has its own custom gridlines to help build your slides. Keep content within the guides and do not go past them.</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make guides visible right-click your slide &gt; Grids &amp; Guides &gt; Ensure ‘Guides’ is checked</a:t>
                  </a:r>
                </a:p>
              </p:txBody>
            </p:sp>
          </p:grpSp>
          <p:pic>
            <p:nvPicPr>
              <p:cNvPr id="52" name="Picture 51" descr="A screenshot of a cell phone&#10;&#10;Description automatically generated">
                <a:extLst>
                  <a:ext uri="{FF2B5EF4-FFF2-40B4-BE49-F238E27FC236}">
                    <a16:creationId xmlns:a16="http://schemas.microsoft.com/office/drawing/2014/main" id="{F255BC04-2982-4948-8034-080DB7CDEB6A}"/>
                  </a:ext>
                </a:extLst>
              </p:cNvPr>
              <p:cNvPicPr>
                <a:picLocks noChangeAspect="1"/>
              </p:cNvPicPr>
              <p:nvPr userDrawn="1"/>
            </p:nvPicPr>
            <p:blipFill rotWithShape="1">
              <a:blip r:embed="rId5"/>
              <a:srcRect l="29724" t="14641" r="46863" b="57996"/>
              <a:stretch/>
            </p:blipFill>
            <p:spPr>
              <a:xfrm>
                <a:off x="12520795" y="6858000"/>
                <a:ext cx="1365354" cy="1063823"/>
              </a:xfrm>
              <a:prstGeom prst="rect">
                <a:avLst/>
              </a:prstGeom>
              <a:ln>
                <a:solidFill>
                  <a:schemeClr val="accent1"/>
                </a:solidFill>
              </a:ln>
            </p:spPr>
          </p:pic>
        </p:grpSp>
      </p:grpSp>
      <p:sp>
        <p:nvSpPr>
          <p:cNvPr id="34" name="Colour Pillar">
            <a:extLst>
              <a:ext uri="{FF2B5EF4-FFF2-40B4-BE49-F238E27FC236}">
                <a16:creationId xmlns:a16="http://schemas.microsoft.com/office/drawing/2014/main" id="{E2696C85-9A3B-4042-B038-9F1C3792EE34}"/>
              </a:ext>
            </a:extLst>
          </p:cNvPr>
          <p:cNvSpPr/>
          <p:nvPr userDrawn="1"/>
        </p:nvSpPr>
        <p:spPr>
          <a:xfrm>
            <a:off x="11820040" y="356400"/>
            <a:ext cx="371959" cy="61452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43010019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lumn Photo">
    <p:spTree>
      <p:nvGrpSpPr>
        <p:cNvPr id="1" name=""/>
        <p:cNvGrpSpPr/>
        <p:nvPr/>
      </p:nvGrpSpPr>
      <p:grpSpPr>
        <a:xfrm>
          <a:off x="0" y="0"/>
          <a:ext cx="0" cy="0"/>
          <a:chOff x="0" y="0"/>
          <a:chExt cx="0" cy="0"/>
        </a:xfrm>
      </p:grpSpPr>
      <p:pic>
        <p:nvPicPr>
          <p:cNvPr id="28" name="Picture 27" descr="Glendon | York University Logo">
            <a:extLst>
              <a:ext uri="{FF2B5EF4-FFF2-40B4-BE49-F238E27FC236}">
                <a16:creationId xmlns:a16="http://schemas.microsoft.com/office/drawing/2014/main" id="{9C3BBD24-06A8-1A4A-99ED-8A60807077D9}"/>
              </a:ext>
            </a:extLst>
          </p:cNvPr>
          <p:cNvPicPr>
            <a:picLocks noChangeAspect="1"/>
          </p:cNvPicPr>
          <p:nvPr userDrawn="1"/>
        </p:nvPicPr>
        <p:blipFill>
          <a:blip r:embed="rId2"/>
          <a:srcRect/>
          <a:stretch/>
        </p:blipFill>
        <p:spPr>
          <a:xfrm>
            <a:off x="9531740" y="6376449"/>
            <a:ext cx="2433600" cy="264881"/>
          </a:xfrm>
          <a:prstGeom prst="rect">
            <a:avLst/>
          </a:prstGeom>
        </p:spPr>
      </p:pic>
      <p:sp>
        <p:nvSpPr>
          <p:cNvPr id="7" name="Picture Placeholder 6">
            <a:extLst>
              <a:ext uri="{FF2B5EF4-FFF2-40B4-BE49-F238E27FC236}">
                <a16:creationId xmlns:a16="http://schemas.microsoft.com/office/drawing/2014/main" id="{603B2061-D856-4A41-B120-2B85C6C79AAD}"/>
              </a:ext>
            </a:extLst>
          </p:cNvPr>
          <p:cNvSpPr>
            <a:spLocks noGrp="1"/>
          </p:cNvSpPr>
          <p:nvPr>
            <p:ph type="pic" sz="quarter" idx="18" hasCustomPrompt="1"/>
          </p:nvPr>
        </p:nvSpPr>
        <p:spPr>
          <a:xfrm>
            <a:off x="355512" y="358954"/>
            <a:ext cx="11480977" cy="1558925"/>
          </a:xfrm>
        </p:spPr>
        <p:txBody>
          <a:bodyPr bIns="180000" anchor="b">
            <a:normAutofit/>
          </a:bodyPr>
          <a:lstStyle>
            <a:lvl1pPr algn="ctr">
              <a:defRPr sz="1600">
                <a:solidFill>
                  <a:schemeClr val="bg1"/>
                </a:solidFill>
              </a:defRPr>
            </a:lvl1pPr>
          </a:lstStyle>
          <a:p>
            <a:r>
              <a:rPr lang="en-US"/>
              <a:t>Drag and drop photo onto slide to add header image</a:t>
            </a:r>
            <a:endParaRPr lang="en-US" dirty="0"/>
          </a:p>
        </p:txBody>
      </p:sp>
      <p:sp>
        <p:nvSpPr>
          <p:cNvPr id="2" name="Title 1">
            <a:extLst>
              <a:ext uri="{FF2B5EF4-FFF2-40B4-BE49-F238E27FC236}">
                <a16:creationId xmlns:a16="http://schemas.microsoft.com/office/drawing/2014/main" id="{AF4A2716-629B-9C45-AADD-DE61D864D5B7}"/>
              </a:ext>
            </a:extLst>
          </p:cNvPr>
          <p:cNvSpPr>
            <a:spLocks noGrp="1"/>
          </p:cNvSpPr>
          <p:nvPr>
            <p:ph type="title"/>
          </p:nvPr>
        </p:nvSpPr>
        <p:spPr>
          <a:xfrm>
            <a:off x="355800" y="357216"/>
            <a:ext cx="11480400" cy="1562400"/>
          </a:xfrm>
          <a:solidFill>
            <a:schemeClr val="tx1">
              <a:alpha val="35000"/>
            </a:schemeClr>
          </a:solidFill>
        </p:spPr>
        <p:txBody>
          <a:bodyPr anchor="ctr"/>
          <a:lstStyle>
            <a:lvl1pPr algn="ctr">
              <a:defRPr b="1" i="0">
                <a:solidFill>
                  <a:schemeClr val="bg1"/>
                </a:solidFill>
                <a:latin typeface="IBM Plex Sans SemiBold" panose="020B0503050203000203" pitchFamily="34"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8146185"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54" name="Text Placeholder 53">
            <a:extLst>
              <a:ext uri="{FF2B5EF4-FFF2-40B4-BE49-F238E27FC236}">
                <a16:creationId xmlns:a16="http://schemas.microsoft.com/office/drawing/2014/main" id="{DDA1CF8A-1741-6B40-A154-613324130EC4}"/>
              </a:ext>
            </a:extLst>
          </p:cNvPr>
          <p:cNvSpPr>
            <a:spLocks noGrp="1"/>
          </p:cNvSpPr>
          <p:nvPr>
            <p:ph type="body" sz="quarter" idx="12" hasCustomPrompt="1"/>
          </p:nvPr>
        </p:nvSpPr>
        <p:spPr>
          <a:xfrm>
            <a:off x="518432" y="2468097"/>
            <a:ext cx="5400000" cy="455613"/>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55" name="Text Placeholder 53">
            <a:extLst>
              <a:ext uri="{FF2B5EF4-FFF2-40B4-BE49-F238E27FC236}">
                <a16:creationId xmlns:a16="http://schemas.microsoft.com/office/drawing/2014/main" id="{85171A1C-33F0-154B-A90A-134189461561}"/>
              </a:ext>
            </a:extLst>
          </p:cNvPr>
          <p:cNvSpPr>
            <a:spLocks noGrp="1"/>
          </p:cNvSpPr>
          <p:nvPr>
            <p:ph type="body" sz="quarter" idx="13" hasCustomPrompt="1"/>
          </p:nvPr>
        </p:nvSpPr>
        <p:spPr>
          <a:xfrm>
            <a:off x="6264399" y="2468097"/>
            <a:ext cx="5412090" cy="455613"/>
          </a:xfrm>
        </p:spPr>
        <p:txBody>
          <a:bodyPr lIns="0" anchor="b">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0" i="0" cap="all" spc="10" baseline="0">
                <a:solidFill>
                  <a:schemeClr val="accent1"/>
                </a:solidFill>
                <a:latin typeface="IBM Plex Sans Medium" panose="020B0503050203000203" pitchFamily="34" charset="0"/>
              </a:defRPr>
            </a:lvl1pPr>
          </a:lstStyle>
          <a:p>
            <a:pPr lvl="0"/>
            <a:r>
              <a:rPr lang="en-US"/>
              <a:t>CLICK TO ADD SUBHEADER</a:t>
            </a:r>
            <a:endParaRPr lang="en-US" dirty="0"/>
          </a:p>
        </p:txBody>
      </p:sp>
      <p:sp>
        <p:nvSpPr>
          <p:cNvPr id="15" name="Freeform 14">
            <a:extLst>
              <a:ext uri="{FF2B5EF4-FFF2-40B4-BE49-F238E27FC236}">
                <a16:creationId xmlns:a16="http://schemas.microsoft.com/office/drawing/2014/main" id="{7AA6FF0F-EF68-C34F-8441-557C608E34D2}"/>
              </a:ext>
            </a:extLst>
          </p:cNvPr>
          <p:cNvSpPr/>
          <p:nvPr userDrawn="1"/>
        </p:nvSpPr>
        <p:spPr>
          <a:xfrm rot="5400000">
            <a:off x="4957584" y="-4957585"/>
            <a:ext cx="2276833" cy="12192003"/>
          </a:xfrm>
          <a:custGeom>
            <a:avLst/>
            <a:gdLst>
              <a:gd name="connsiteX0" fmla="*/ 360000 w 2276833"/>
              <a:gd name="connsiteY0" fmla="*/ 11832003 h 12192003"/>
              <a:gd name="connsiteX1" fmla="*/ 1916832 w 2276833"/>
              <a:gd name="connsiteY1" fmla="*/ 11832003 h 12192003"/>
              <a:gd name="connsiteX2" fmla="*/ 1916833 w 2276833"/>
              <a:gd name="connsiteY2" fmla="*/ 360002 h 12192003"/>
              <a:gd name="connsiteX3" fmla="*/ 360000 w 2276833"/>
              <a:gd name="connsiteY3" fmla="*/ 360002 h 12192003"/>
              <a:gd name="connsiteX4" fmla="*/ 0 w 2276833"/>
              <a:gd name="connsiteY4" fmla="*/ 12192000 h 12192003"/>
              <a:gd name="connsiteX5" fmla="*/ 0 w 2276833"/>
              <a:gd name="connsiteY5" fmla="*/ 0 h 12192003"/>
              <a:gd name="connsiteX6" fmla="*/ 360000 w 2276833"/>
              <a:gd name="connsiteY6" fmla="*/ 0 h 12192003"/>
              <a:gd name="connsiteX7" fmla="*/ 360000 w 2276833"/>
              <a:gd name="connsiteY7" fmla="*/ 1 h 12192003"/>
              <a:gd name="connsiteX8" fmla="*/ 1916833 w 2276833"/>
              <a:gd name="connsiteY8" fmla="*/ 1 h 12192003"/>
              <a:gd name="connsiteX9" fmla="*/ 1916833 w 2276833"/>
              <a:gd name="connsiteY9" fmla="*/ 0 h 12192003"/>
              <a:gd name="connsiteX10" fmla="*/ 2276833 w 2276833"/>
              <a:gd name="connsiteY10" fmla="*/ 0 h 12192003"/>
              <a:gd name="connsiteX11" fmla="*/ 2276832 w 2276833"/>
              <a:gd name="connsiteY11" fmla="*/ 12192000 h 12192003"/>
              <a:gd name="connsiteX12" fmla="*/ 2266791 w 2276833"/>
              <a:gd name="connsiteY12" fmla="*/ 12192000 h 12192003"/>
              <a:gd name="connsiteX13" fmla="*/ 2266791 w 2276833"/>
              <a:gd name="connsiteY13" fmla="*/ 12192003 h 12192003"/>
              <a:gd name="connsiteX14" fmla="*/ 0 w 2276833"/>
              <a:gd name="connsiteY14" fmla="*/ 12192003 h 12192003"/>
              <a:gd name="connsiteX15" fmla="*/ 0 w 2276833"/>
              <a:gd name="connsiteY15" fmla="*/ 12192000 h 121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6833" h="12192003">
                <a:moveTo>
                  <a:pt x="360000" y="11832003"/>
                </a:moveTo>
                <a:lnTo>
                  <a:pt x="1916832" y="11832003"/>
                </a:lnTo>
                <a:lnTo>
                  <a:pt x="1916833" y="360002"/>
                </a:lnTo>
                <a:lnTo>
                  <a:pt x="360000" y="360002"/>
                </a:lnTo>
                <a:close/>
                <a:moveTo>
                  <a:pt x="0" y="12192000"/>
                </a:moveTo>
                <a:lnTo>
                  <a:pt x="0" y="0"/>
                </a:lnTo>
                <a:lnTo>
                  <a:pt x="360000" y="0"/>
                </a:lnTo>
                <a:lnTo>
                  <a:pt x="360000" y="1"/>
                </a:lnTo>
                <a:lnTo>
                  <a:pt x="1916833" y="1"/>
                </a:lnTo>
                <a:lnTo>
                  <a:pt x="1916833" y="0"/>
                </a:lnTo>
                <a:lnTo>
                  <a:pt x="2276833" y="0"/>
                </a:lnTo>
                <a:lnTo>
                  <a:pt x="2276832" y="12192000"/>
                </a:lnTo>
                <a:lnTo>
                  <a:pt x="2266791" y="12192000"/>
                </a:lnTo>
                <a:lnTo>
                  <a:pt x="2266791" y="12192003"/>
                </a:lnTo>
                <a:lnTo>
                  <a:pt x="0" y="12192003"/>
                </a:lnTo>
                <a:lnTo>
                  <a:pt x="0" y="12192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Rectangle 17">
            <a:extLst>
              <a:ext uri="{FF2B5EF4-FFF2-40B4-BE49-F238E27FC236}">
                <a16:creationId xmlns:a16="http://schemas.microsoft.com/office/drawing/2014/main" id="{2F9C4D6D-A922-1345-A1A8-1C756DCF58EF}"/>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57">
            <a:extLst>
              <a:ext uri="{FF2B5EF4-FFF2-40B4-BE49-F238E27FC236}">
                <a16:creationId xmlns:a16="http://schemas.microsoft.com/office/drawing/2014/main" id="{1AF0F73F-121B-4645-901F-267B00C591B5}"/>
              </a:ext>
            </a:extLst>
          </p:cNvPr>
          <p:cNvSpPr>
            <a:spLocks noGrp="1"/>
          </p:cNvSpPr>
          <p:nvPr>
            <p:ph type="body" sz="quarter" idx="15"/>
          </p:nvPr>
        </p:nvSpPr>
        <p:spPr>
          <a:xfrm>
            <a:off x="518859" y="3015397"/>
            <a:ext cx="5411922" cy="3138341"/>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57">
            <a:extLst>
              <a:ext uri="{FF2B5EF4-FFF2-40B4-BE49-F238E27FC236}">
                <a16:creationId xmlns:a16="http://schemas.microsoft.com/office/drawing/2014/main" id="{D832DB65-C34A-724C-BC2D-C88133F6D6C0}"/>
              </a:ext>
            </a:extLst>
          </p:cNvPr>
          <p:cNvSpPr>
            <a:spLocks noGrp="1"/>
          </p:cNvSpPr>
          <p:nvPr>
            <p:ph type="body" sz="quarter" idx="19"/>
          </p:nvPr>
        </p:nvSpPr>
        <p:spPr>
          <a:xfrm>
            <a:off x="6264399" y="3015397"/>
            <a:ext cx="5421633" cy="3138341"/>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B294C7FA-C886-C644-899E-C57AD06876B3}"/>
              </a:ext>
            </a:extLst>
          </p:cNvPr>
          <p:cNvGrpSpPr/>
          <p:nvPr userDrawn="1"/>
        </p:nvGrpSpPr>
        <p:grpSpPr>
          <a:xfrm>
            <a:off x="12087188" y="-254000"/>
            <a:ext cx="2167267" cy="4917440"/>
            <a:chOff x="12087188" y="-254000"/>
            <a:chExt cx="2167267" cy="4917440"/>
          </a:xfrm>
        </p:grpSpPr>
        <p:sp>
          <p:nvSpPr>
            <p:cNvPr id="22" name="Rectangle 21">
              <a:extLst>
                <a:ext uri="{FF2B5EF4-FFF2-40B4-BE49-F238E27FC236}">
                  <a16:creationId xmlns:a16="http://schemas.microsoft.com/office/drawing/2014/main" id="{9EE00E72-917B-EB4A-B4FA-89040CCDFB2B}"/>
                </a:ext>
              </a:extLst>
            </p:cNvPr>
            <p:cNvSpPr/>
            <p:nvPr userDrawn="1"/>
          </p:nvSpPr>
          <p:spPr>
            <a:xfrm>
              <a:off x="12254204" y="199076"/>
              <a:ext cx="2000251" cy="4464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Rectangle 22">
              <a:extLst>
                <a:ext uri="{FF2B5EF4-FFF2-40B4-BE49-F238E27FC236}">
                  <a16:creationId xmlns:a16="http://schemas.microsoft.com/office/drawing/2014/main" id="{F97474BE-BD02-DB4E-8593-210D7243723C}"/>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Right Triangle 23">
              <a:extLst>
                <a:ext uri="{FF2B5EF4-FFF2-40B4-BE49-F238E27FC236}">
                  <a16:creationId xmlns:a16="http://schemas.microsoft.com/office/drawing/2014/main" id="{05E3FCD1-BE72-FF47-A2A4-68B95B0635F4}"/>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TextBox 30">
              <a:extLst>
                <a:ext uri="{FF2B5EF4-FFF2-40B4-BE49-F238E27FC236}">
                  <a16:creationId xmlns:a16="http://schemas.microsoft.com/office/drawing/2014/main" id="{FE6CCB0E-541E-E547-AA3A-3C3D5FBF9CA6}"/>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32" name="TextBox 31">
              <a:extLst>
                <a:ext uri="{FF2B5EF4-FFF2-40B4-BE49-F238E27FC236}">
                  <a16:creationId xmlns:a16="http://schemas.microsoft.com/office/drawing/2014/main" id="{308C6FF2-2E78-0745-9DEC-69D558B3DE0B}"/>
                </a:ext>
              </a:extLst>
            </p:cNvPr>
            <p:cNvSpPr txBox="1"/>
            <p:nvPr userDrawn="1"/>
          </p:nvSpPr>
          <p:spPr>
            <a:xfrm>
              <a:off x="12335975" y="461900"/>
              <a:ext cx="1797275" cy="3842310"/>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Cropping the image: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This slide is built with layered placeholders. You will need to move the dark overlay in order to click the photo</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to crop.</a:t>
              </a:r>
              <a:br>
                <a:rPr lang="en-US" sz="900" b="0" i="0" dirty="0">
                  <a:solidFill>
                    <a:schemeClr val="tx1">
                      <a:lumMod val="75000"/>
                      <a:lumOff val="25000"/>
                    </a:schemeClr>
                  </a:solidFill>
                  <a:latin typeface="IBM Plex Sans" panose="020B0503050203000203" pitchFamily="34" charset="77"/>
                  <a:ea typeface="Roboto" charset="0"/>
                  <a:cs typeface="Roboto" charset="0"/>
                </a:rPr>
              </a:b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Once the overlay is moved aside, right-click </a:t>
              </a:r>
              <a:r>
                <a:rPr lang="en-US" sz="900" b="0" i="0" dirty="0">
                  <a:solidFill>
                    <a:schemeClr val="tx1">
                      <a:lumMod val="75000"/>
                      <a:lumOff val="25000"/>
                    </a:schemeClr>
                  </a:solidFill>
                  <a:latin typeface="IBM Plex Sans" panose="020B0503050203000203" pitchFamily="34" charset="77"/>
                  <a:ea typeface="Roboto" charset="0"/>
                  <a:cs typeface="Roboto" charset="0"/>
                </a:rPr>
                <a:t>on the image. Choose ‘Crop’ from the menu. Adjust size &amp; position. Press esc or click outside image area to exit cropping mode</a:t>
              </a:r>
            </a:p>
          </p:txBody>
        </p:sp>
      </p:grpSp>
      <p:grpSp>
        <p:nvGrpSpPr>
          <p:cNvPr id="25" name="Group 24">
            <a:extLst>
              <a:ext uri="{FF2B5EF4-FFF2-40B4-BE49-F238E27FC236}">
                <a16:creationId xmlns:a16="http://schemas.microsoft.com/office/drawing/2014/main" id="{18EAD049-4EF0-C74A-869D-75BA93F08107}"/>
              </a:ext>
            </a:extLst>
          </p:cNvPr>
          <p:cNvGrpSpPr/>
          <p:nvPr userDrawn="1"/>
        </p:nvGrpSpPr>
        <p:grpSpPr>
          <a:xfrm>
            <a:off x="12192000" y="-947342"/>
            <a:ext cx="2427514" cy="605550"/>
            <a:chOff x="12192000" y="-947342"/>
            <a:chExt cx="2427514" cy="605550"/>
          </a:xfrm>
        </p:grpSpPr>
        <p:sp>
          <p:nvSpPr>
            <p:cNvPr id="26" name="TextBox 25">
              <a:extLst>
                <a:ext uri="{FF2B5EF4-FFF2-40B4-BE49-F238E27FC236}">
                  <a16:creationId xmlns:a16="http://schemas.microsoft.com/office/drawing/2014/main" id="{6FDDBC3A-F6EE-A145-BB54-0B5D845DE7C4}"/>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7" name="Picture 26">
              <a:extLst>
                <a:ext uri="{FF2B5EF4-FFF2-40B4-BE49-F238E27FC236}">
                  <a16:creationId xmlns:a16="http://schemas.microsoft.com/office/drawing/2014/main" id="{1563D341-B3BC-2544-AE04-77E07AD48FEC}"/>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sp>
        <p:nvSpPr>
          <p:cNvPr id="30" name="Colour Pillar">
            <a:extLst>
              <a:ext uri="{FF2B5EF4-FFF2-40B4-BE49-F238E27FC236}">
                <a16:creationId xmlns:a16="http://schemas.microsoft.com/office/drawing/2014/main" id="{CD34493C-11C4-0A43-AB93-0E6E8EBA5409}"/>
              </a:ext>
            </a:extLst>
          </p:cNvPr>
          <p:cNvSpPr/>
          <p:nvPr userDrawn="1"/>
        </p:nvSpPr>
        <p:spPr>
          <a:xfrm>
            <a:off x="11822263" y="357216"/>
            <a:ext cx="369737" cy="1558925"/>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62963029"/>
      </p:ext>
    </p:extLst>
  </p:cSld>
  <p:clrMapOvr>
    <a:masterClrMapping/>
  </p:clrMapOvr>
  <p:extLst>
    <p:ext uri="{DCECCB84-F9BA-43D5-87BE-67443E8EF086}">
      <p15:sldGuideLst xmlns:p15="http://schemas.microsoft.com/office/powerpoint/2012/main">
        <p15:guide id="3" pos="316" userDrawn="1">
          <p15:clr>
            <a:srgbClr val="FBAE40"/>
          </p15:clr>
        </p15:guide>
        <p15:guide id="4" pos="3739" userDrawn="1">
          <p15:clr>
            <a:srgbClr val="FBAE40"/>
          </p15:clr>
        </p15:guide>
        <p15:guide id="5" pos="3940" userDrawn="1">
          <p15:clr>
            <a:srgbClr val="FBAE40"/>
          </p15:clr>
        </p15:guide>
        <p15:guide id="6" pos="7363" userDrawn="1">
          <p15:clr>
            <a:srgbClr val="FBAE40"/>
          </p15:clr>
        </p15:guide>
        <p15:guide id="9" orient="horz" pos="1842" userDrawn="1">
          <p15:clr>
            <a:srgbClr val="FBAE40"/>
          </p15:clr>
        </p15:guide>
        <p15:guide id="10" orient="horz" pos="3884"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Photo">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03B2061-D856-4A41-B120-2B85C6C79AAD}"/>
              </a:ext>
            </a:extLst>
          </p:cNvPr>
          <p:cNvSpPr>
            <a:spLocks noGrp="1"/>
          </p:cNvSpPr>
          <p:nvPr>
            <p:ph type="pic" sz="quarter" idx="18" hasCustomPrompt="1"/>
          </p:nvPr>
        </p:nvSpPr>
        <p:spPr>
          <a:xfrm>
            <a:off x="355512" y="358954"/>
            <a:ext cx="11480977" cy="1558925"/>
          </a:xfrm>
        </p:spPr>
        <p:txBody>
          <a:bodyPr bIns="180000" anchor="b">
            <a:normAutofit/>
          </a:bodyPr>
          <a:lstStyle>
            <a:lvl1pPr algn="ctr">
              <a:defRPr sz="1600">
                <a:solidFill>
                  <a:schemeClr val="bg1"/>
                </a:solidFill>
              </a:defRPr>
            </a:lvl1pPr>
          </a:lstStyle>
          <a:p>
            <a:r>
              <a:rPr lang="en-US"/>
              <a:t>Drag and drop photo onto slide to add header image</a:t>
            </a:r>
            <a:endParaRPr lang="en-US" dirty="0"/>
          </a:p>
        </p:txBody>
      </p:sp>
      <p:sp>
        <p:nvSpPr>
          <p:cNvPr id="2" name="Title 1">
            <a:extLst>
              <a:ext uri="{FF2B5EF4-FFF2-40B4-BE49-F238E27FC236}">
                <a16:creationId xmlns:a16="http://schemas.microsoft.com/office/drawing/2014/main" id="{AF4A2716-629B-9C45-AADD-DE61D864D5B7}"/>
              </a:ext>
            </a:extLst>
          </p:cNvPr>
          <p:cNvSpPr>
            <a:spLocks noGrp="1"/>
          </p:cNvSpPr>
          <p:nvPr>
            <p:ph type="title"/>
          </p:nvPr>
        </p:nvSpPr>
        <p:spPr>
          <a:xfrm>
            <a:off x="355800" y="357216"/>
            <a:ext cx="11480400" cy="1562400"/>
          </a:xfrm>
          <a:solidFill>
            <a:schemeClr val="tx1">
              <a:alpha val="35000"/>
            </a:schemeClr>
          </a:solidFill>
        </p:spPr>
        <p:txBody>
          <a:bodyPr anchor="ctr"/>
          <a:lstStyle>
            <a:lvl1pPr algn="ctr">
              <a:defRPr b="1" i="0">
                <a:solidFill>
                  <a:schemeClr val="bg1"/>
                </a:solidFill>
                <a:latin typeface="IBM Plex Sans SemiBold" panose="020B0503050203000203" pitchFamily="34"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8249263"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54" name="Text Placeholder 53">
            <a:extLst>
              <a:ext uri="{FF2B5EF4-FFF2-40B4-BE49-F238E27FC236}">
                <a16:creationId xmlns:a16="http://schemas.microsoft.com/office/drawing/2014/main" id="{DDA1CF8A-1741-6B40-A154-613324130EC4}"/>
              </a:ext>
            </a:extLst>
          </p:cNvPr>
          <p:cNvSpPr>
            <a:spLocks noGrp="1"/>
          </p:cNvSpPr>
          <p:nvPr>
            <p:ph type="body" sz="quarter" idx="12" hasCustomPrompt="1"/>
          </p:nvPr>
        </p:nvSpPr>
        <p:spPr>
          <a:xfrm>
            <a:off x="518859" y="2468097"/>
            <a:ext cx="3514725" cy="455613"/>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55" name="Text Placeholder 53">
            <a:extLst>
              <a:ext uri="{FF2B5EF4-FFF2-40B4-BE49-F238E27FC236}">
                <a16:creationId xmlns:a16="http://schemas.microsoft.com/office/drawing/2014/main" id="{85171A1C-33F0-154B-A90A-134189461561}"/>
              </a:ext>
            </a:extLst>
          </p:cNvPr>
          <p:cNvSpPr>
            <a:spLocks noGrp="1"/>
          </p:cNvSpPr>
          <p:nvPr>
            <p:ph type="body" sz="quarter" idx="13" hasCustomPrompt="1"/>
          </p:nvPr>
        </p:nvSpPr>
        <p:spPr>
          <a:xfrm>
            <a:off x="4338637" y="2468097"/>
            <a:ext cx="3514725" cy="455613"/>
          </a:xfrm>
        </p:spPr>
        <p:txBody>
          <a:bodyPr lIns="0" anchor="b">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0" i="0" cap="all" spc="10" baseline="0">
                <a:solidFill>
                  <a:schemeClr val="accent1"/>
                </a:solidFill>
                <a:latin typeface="IBM Plex Sans Medium" panose="020B0503050203000203" pitchFamily="34" charset="0"/>
              </a:defRPr>
            </a:lvl1pPr>
          </a:lstStyle>
          <a:p>
            <a:pPr lvl="0"/>
            <a:r>
              <a:rPr lang="en-US"/>
              <a:t>CLICK TO ADD SUBHEADER</a:t>
            </a:r>
            <a:endParaRPr lang="en-US" dirty="0"/>
          </a:p>
        </p:txBody>
      </p:sp>
      <p:sp>
        <p:nvSpPr>
          <p:cNvPr id="56" name="Text Placeholder 53">
            <a:extLst>
              <a:ext uri="{FF2B5EF4-FFF2-40B4-BE49-F238E27FC236}">
                <a16:creationId xmlns:a16="http://schemas.microsoft.com/office/drawing/2014/main" id="{A0CAE2A1-4EB9-AE45-A294-C7AF8E330E2E}"/>
              </a:ext>
            </a:extLst>
          </p:cNvPr>
          <p:cNvSpPr>
            <a:spLocks noGrp="1"/>
          </p:cNvSpPr>
          <p:nvPr>
            <p:ph type="body" sz="quarter" idx="14" hasCustomPrompt="1"/>
          </p:nvPr>
        </p:nvSpPr>
        <p:spPr>
          <a:xfrm>
            <a:off x="8175244" y="2468097"/>
            <a:ext cx="3513519" cy="455613"/>
          </a:xfrm>
        </p:spPr>
        <p:txBody>
          <a:bodyPr lIns="0" anchor="b">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15" name="Freeform 14">
            <a:extLst>
              <a:ext uri="{FF2B5EF4-FFF2-40B4-BE49-F238E27FC236}">
                <a16:creationId xmlns:a16="http://schemas.microsoft.com/office/drawing/2014/main" id="{7AA6FF0F-EF68-C34F-8441-557C608E34D2}"/>
              </a:ext>
            </a:extLst>
          </p:cNvPr>
          <p:cNvSpPr/>
          <p:nvPr userDrawn="1"/>
        </p:nvSpPr>
        <p:spPr>
          <a:xfrm rot="5400000">
            <a:off x="4957584" y="-4957585"/>
            <a:ext cx="2276833" cy="12192003"/>
          </a:xfrm>
          <a:custGeom>
            <a:avLst/>
            <a:gdLst>
              <a:gd name="connsiteX0" fmla="*/ 360000 w 2276833"/>
              <a:gd name="connsiteY0" fmla="*/ 11832003 h 12192003"/>
              <a:gd name="connsiteX1" fmla="*/ 1916832 w 2276833"/>
              <a:gd name="connsiteY1" fmla="*/ 11832003 h 12192003"/>
              <a:gd name="connsiteX2" fmla="*/ 1916833 w 2276833"/>
              <a:gd name="connsiteY2" fmla="*/ 360002 h 12192003"/>
              <a:gd name="connsiteX3" fmla="*/ 360000 w 2276833"/>
              <a:gd name="connsiteY3" fmla="*/ 360002 h 12192003"/>
              <a:gd name="connsiteX4" fmla="*/ 0 w 2276833"/>
              <a:gd name="connsiteY4" fmla="*/ 12192000 h 12192003"/>
              <a:gd name="connsiteX5" fmla="*/ 0 w 2276833"/>
              <a:gd name="connsiteY5" fmla="*/ 0 h 12192003"/>
              <a:gd name="connsiteX6" fmla="*/ 360000 w 2276833"/>
              <a:gd name="connsiteY6" fmla="*/ 0 h 12192003"/>
              <a:gd name="connsiteX7" fmla="*/ 360000 w 2276833"/>
              <a:gd name="connsiteY7" fmla="*/ 1 h 12192003"/>
              <a:gd name="connsiteX8" fmla="*/ 1916833 w 2276833"/>
              <a:gd name="connsiteY8" fmla="*/ 1 h 12192003"/>
              <a:gd name="connsiteX9" fmla="*/ 1916833 w 2276833"/>
              <a:gd name="connsiteY9" fmla="*/ 0 h 12192003"/>
              <a:gd name="connsiteX10" fmla="*/ 2276833 w 2276833"/>
              <a:gd name="connsiteY10" fmla="*/ 0 h 12192003"/>
              <a:gd name="connsiteX11" fmla="*/ 2276832 w 2276833"/>
              <a:gd name="connsiteY11" fmla="*/ 12192000 h 12192003"/>
              <a:gd name="connsiteX12" fmla="*/ 2266791 w 2276833"/>
              <a:gd name="connsiteY12" fmla="*/ 12192000 h 12192003"/>
              <a:gd name="connsiteX13" fmla="*/ 2266791 w 2276833"/>
              <a:gd name="connsiteY13" fmla="*/ 12192003 h 12192003"/>
              <a:gd name="connsiteX14" fmla="*/ 0 w 2276833"/>
              <a:gd name="connsiteY14" fmla="*/ 12192003 h 12192003"/>
              <a:gd name="connsiteX15" fmla="*/ 0 w 2276833"/>
              <a:gd name="connsiteY15" fmla="*/ 12192000 h 121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6833" h="12192003">
                <a:moveTo>
                  <a:pt x="360000" y="11832003"/>
                </a:moveTo>
                <a:lnTo>
                  <a:pt x="1916832" y="11832003"/>
                </a:lnTo>
                <a:lnTo>
                  <a:pt x="1916833" y="360002"/>
                </a:lnTo>
                <a:lnTo>
                  <a:pt x="360000" y="360002"/>
                </a:lnTo>
                <a:close/>
                <a:moveTo>
                  <a:pt x="0" y="12192000"/>
                </a:moveTo>
                <a:lnTo>
                  <a:pt x="0" y="0"/>
                </a:lnTo>
                <a:lnTo>
                  <a:pt x="360000" y="0"/>
                </a:lnTo>
                <a:lnTo>
                  <a:pt x="360000" y="1"/>
                </a:lnTo>
                <a:lnTo>
                  <a:pt x="1916833" y="1"/>
                </a:lnTo>
                <a:lnTo>
                  <a:pt x="1916833" y="0"/>
                </a:lnTo>
                <a:lnTo>
                  <a:pt x="2276833" y="0"/>
                </a:lnTo>
                <a:lnTo>
                  <a:pt x="2276832" y="12192000"/>
                </a:lnTo>
                <a:lnTo>
                  <a:pt x="2266791" y="12192000"/>
                </a:lnTo>
                <a:lnTo>
                  <a:pt x="2266791" y="12192003"/>
                </a:lnTo>
                <a:lnTo>
                  <a:pt x="0" y="12192003"/>
                </a:lnTo>
                <a:lnTo>
                  <a:pt x="0" y="12192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3" name="Rectangle 12">
            <a:extLst>
              <a:ext uri="{FF2B5EF4-FFF2-40B4-BE49-F238E27FC236}">
                <a16:creationId xmlns:a16="http://schemas.microsoft.com/office/drawing/2014/main" id="{BC3A69CB-0B60-2E46-9CE9-075656CED18E}"/>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57">
            <a:extLst>
              <a:ext uri="{FF2B5EF4-FFF2-40B4-BE49-F238E27FC236}">
                <a16:creationId xmlns:a16="http://schemas.microsoft.com/office/drawing/2014/main" id="{A0685936-FD89-8644-B6EC-36AD7532FB26}"/>
              </a:ext>
            </a:extLst>
          </p:cNvPr>
          <p:cNvSpPr>
            <a:spLocks noGrp="1"/>
          </p:cNvSpPr>
          <p:nvPr>
            <p:ph type="body" sz="quarter" idx="15"/>
          </p:nvPr>
        </p:nvSpPr>
        <p:spPr>
          <a:xfrm>
            <a:off x="518859" y="3015397"/>
            <a:ext cx="3523302" cy="3138341"/>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57">
            <a:extLst>
              <a:ext uri="{FF2B5EF4-FFF2-40B4-BE49-F238E27FC236}">
                <a16:creationId xmlns:a16="http://schemas.microsoft.com/office/drawing/2014/main" id="{1490539A-E4E2-DE44-B3A7-F6ADD2E83C64}"/>
              </a:ext>
            </a:extLst>
          </p:cNvPr>
          <p:cNvSpPr>
            <a:spLocks noGrp="1"/>
          </p:cNvSpPr>
          <p:nvPr>
            <p:ph type="body" sz="quarter" idx="19"/>
          </p:nvPr>
        </p:nvSpPr>
        <p:spPr>
          <a:xfrm>
            <a:off x="4338637" y="3015397"/>
            <a:ext cx="3510000" cy="3138341"/>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57">
            <a:extLst>
              <a:ext uri="{FF2B5EF4-FFF2-40B4-BE49-F238E27FC236}">
                <a16:creationId xmlns:a16="http://schemas.microsoft.com/office/drawing/2014/main" id="{6A290EEA-CFEC-614B-B849-D38F318885F1}"/>
              </a:ext>
            </a:extLst>
          </p:cNvPr>
          <p:cNvSpPr>
            <a:spLocks noGrp="1"/>
          </p:cNvSpPr>
          <p:nvPr>
            <p:ph type="body" sz="quarter" idx="20"/>
          </p:nvPr>
        </p:nvSpPr>
        <p:spPr>
          <a:xfrm>
            <a:off x="8175244" y="3015397"/>
            <a:ext cx="3514385" cy="3138341"/>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5" name="Group 24">
            <a:extLst>
              <a:ext uri="{FF2B5EF4-FFF2-40B4-BE49-F238E27FC236}">
                <a16:creationId xmlns:a16="http://schemas.microsoft.com/office/drawing/2014/main" id="{0ABD4336-A394-8946-8261-758F2EC73039}"/>
              </a:ext>
            </a:extLst>
          </p:cNvPr>
          <p:cNvGrpSpPr/>
          <p:nvPr userDrawn="1"/>
        </p:nvGrpSpPr>
        <p:grpSpPr>
          <a:xfrm>
            <a:off x="12087188" y="-254000"/>
            <a:ext cx="2167267" cy="4917440"/>
            <a:chOff x="12087188" y="-254000"/>
            <a:chExt cx="2167267" cy="4917440"/>
          </a:xfrm>
        </p:grpSpPr>
        <p:sp>
          <p:nvSpPr>
            <p:cNvPr id="26" name="Rectangle 25">
              <a:extLst>
                <a:ext uri="{FF2B5EF4-FFF2-40B4-BE49-F238E27FC236}">
                  <a16:creationId xmlns:a16="http://schemas.microsoft.com/office/drawing/2014/main" id="{F678B5D3-5E3C-F746-975F-BDCD08C8F4DC}"/>
                </a:ext>
              </a:extLst>
            </p:cNvPr>
            <p:cNvSpPr/>
            <p:nvPr userDrawn="1"/>
          </p:nvSpPr>
          <p:spPr>
            <a:xfrm>
              <a:off x="12254204" y="199076"/>
              <a:ext cx="2000251" cy="4464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Rectangle 26">
              <a:extLst>
                <a:ext uri="{FF2B5EF4-FFF2-40B4-BE49-F238E27FC236}">
                  <a16:creationId xmlns:a16="http://schemas.microsoft.com/office/drawing/2014/main" id="{91A4D6CF-AB15-9E40-B8B5-72B13906F0DA}"/>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Right Triangle 27">
              <a:extLst>
                <a:ext uri="{FF2B5EF4-FFF2-40B4-BE49-F238E27FC236}">
                  <a16:creationId xmlns:a16="http://schemas.microsoft.com/office/drawing/2014/main" id="{37C83726-8860-9C43-9F54-83491053B49C}"/>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TextBox 28">
              <a:extLst>
                <a:ext uri="{FF2B5EF4-FFF2-40B4-BE49-F238E27FC236}">
                  <a16:creationId xmlns:a16="http://schemas.microsoft.com/office/drawing/2014/main" id="{A37F699A-5DEF-6D4D-B350-C10DFAB8DB40}"/>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grpSp>
      <p:grpSp>
        <p:nvGrpSpPr>
          <p:cNvPr id="21" name="Group 20">
            <a:extLst>
              <a:ext uri="{FF2B5EF4-FFF2-40B4-BE49-F238E27FC236}">
                <a16:creationId xmlns:a16="http://schemas.microsoft.com/office/drawing/2014/main" id="{6D565D00-8523-3A41-AF1A-5EDE41AE8B5E}"/>
              </a:ext>
            </a:extLst>
          </p:cNvPr>
          <p:cNvGrpSpPr/>
          <p:nvPr userDrawn="1"/>
        </p:nvGrpSpPr>
        <p:grpSpPr>
          <a:xfrm>
            <a:off x="12192000" y="-947342"/>
            <a:ext cx="2427514" cy="605550"/>
            <a:chOff x="12192000" y="-947342"/>
            <a:chExt cx="2427514" cy="605550"/>
          </a:xfrm>
        </p:grpSpPr>
        <p:sp>
          <p:nvSpPr>
            <p:cNvPr id="22" name="TextBox 21">
              <a:extLst>
                <a:ext uri="{FF2B5EF4-FFF2-40B4-BE49-F238E27FC236}">
                  <a16:creationId xmlns:a16="http://schemas.microsoft.com/office/drawing/2014/main" id="{C4902E00-9141-2942-BE5E-1EBFADC0CC8C}"/>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3" name="Picture 22">
              <a:extLst>
                <a:ext uri="{FF2B5EF4-FFF2-40B4-BE49-F238E27FC236}">
                  <a16:creationId xmlns:a16="http://schemas.microsoft.com/office/drawing/2014/main" id="{96BB5F2F-F596-C249-8BD4-AC755C6C33E2}"/>
                </a:ext>
              </a:extLst>
            </p:cNvPr>
            <p:cNvPicPr>
              <a:picLocks noChangeAspect="1"/>
            </p:cNvPicPr>
            <p:nvPr userDrawn="1"/>
          </p:nvPicPr>
          <p:blipFill>
            <a:blip r:embed="rId2"/>
            <a:stretch>
              <a:fillRect/>
            </a:stretch>
          </p:blipFill>
          <p:spPr>
            <a:xfrm>
              <a:off x="14291128" y="-853006"/>
              <a:ext cx="328386" cy="446605"/>
            </a:xfrm>
            <a:prstGeom prst="rect">
              <a:avLst/>
            </a:prstGeom>
            <a:ln>
              <a:solidFill>
                <a:schemeClr val="accent6"/>
              </a:solidFill>
            </a:ln>
          </p:spPr>
        </p:pic>
      </p:grpSp>
      <p:sp>
        <p:nvSpPr>
          <p:cNvPr id="24" name="TextBox 23">
            <a:extLst>
              <a:ext uri="{FF2B5EF4-FFF2-40B4-BE49-F238E27FC236}">
                <a16:creationId xmlns:a16="http://schemas.microsoft.com/office/drawing/2014/main" id="{90B93398-B2F0-0D4B-8824-7FF221E7D0E9}"/>
              </a:ext>
            </a:extLst>
          </p:cNvPr>
          <p:cNvSpPr txBox="1"/>
          <p:nvPr userDrawn="1"/>
        </p:nvSpPr>
        <p:spPr>
          <a:xfrm>
            <a:off x="12335975" y="461900"/>
            <a:ext cx="1797275" cy="3842310"/>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Cropping the image: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This slide is built with layered placeholders. You will need to move the dark overlay in order to click the photo</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to crop.</a:t>
            </a:r>
            <a:br>
              <a:rPr lang="en-US" sz="900" b="0" i="0" dirty="0">
                <a:solidFill>
                  <a:schemeClr val="tx1">
                    <a:lumMod val="75000"/>
                    <a:lumOff val="25000"/>
                  </a:schemeClr>
                </a:solidFill>
                <a:latin typeface="IBM Plex Sans" panose="020B0503050203000203" pitchFamily="34" charset="77"/>
                <a:ea typeface="Roboto" charset="0"/>
                <a:cs typeface="Roboto" charset="0"/>
              </a:rPr>
            </a:b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Once the overlay is moved aside, right-click </a:t>
            </a:r>
            <a:r>
              <a:rPr lang="en-US" sz="900" b="0" i="0" dirty="0">
                <a:solidFill>
                  <a:schemeClr val="tx1">
                    <a:lumMod val="75000"/>
                    <a:lumOff val="25000"/>
                  </a:schemeClr>
                </a:solidFill>
                <a:latin typeface="IBM Plex Sans" panose="020B0503050203000203" pitchFamily="34" charset="77"/>
                <a:ea typeface="Roboto" charset="0"/>
                <a:cs typeface="Roboto" charset="0"/>
              </a:rPr>
              <a:t>on the image. Choose ‘Crop’ from the menu. Adjust size &amp; position. Press esc or click outside image area to exit cropping mode</a:t>
            </a:r>
          </a:p>
        </p:txBody>
      </p:sp>
      <p:sp>
        <p:nvSpPr>
          <p:cNvPr id="32" name="Colour Pillar">
            <a:extLst>
              <a:ext uri="{FF2B5EF4-FFF2-40B4-BE49-F238E27FC236}">
                <a16:creationId xmlns:a16="http://schemas.microsoft.com/office/drawing/2014/main" id="{36615C5B-A847-1446-B7FE-CC0C4E15CA87}"/>
              </a:ext>
            </a:extLst>
          </p:cNvPr>
          <p:cNvSpPr/>
          <p:nvPr userDrawn="1"/>
        </p:nvSpPr>
        <p:spPr>
          <a:xfrm>
            <a:off x="11822263" y="357216"/>
            <a:ext cx="369737" cy="1558925"/>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31" name="Picture 30" descr="Glendon | York University Logo">
            <a:extLst>
              <a:ext uri="{FF2B5EF4-FFF2-40B4-BE49-F238E27FC236}">
                <a16:creationId xmlns:a16="http://schemas.microsoft.com/office/drawing/2014/main" id="{1D9B6D80-5BEE-7646-BD3E-5ECB8C828497}"/>
              </a:ext>
            </a:extLst>
          </p:cNvPr>
          <p:cNvPicPr>
            <a:picLocks noChangeAspect="1"/>
          </p:cNvPicPr>
          <p:nvPr userDrawn="1"/>
        </p:nvPicPr>
        <p:blipFill>
          <a:blip r:embed="rId3"/>
          <a:srcRect/>
          <a:stretch/>
        </p:blipFill>
        <p:spPr>
          <a:xfrm>
            <a:off x="9531740" y="6376449"/>
            <a:ext cx="2433600" cy="264881"/>
          </a:xfrm>
          <a:prstGeom prst="rect">
            <a:avLst/>
          </a:prstGeom>
        </p:spPr>
      </p:pic>
    </p:spTree>
    <p:extLst>
      <p:ext uri="{BB962C8B-B14F-4D97-AF65-F5344CB8AC3E}">
        <p14:creationId xmlns:p14="http://schemas.microsoft.com/office/powerpoint/2010/main" val="3624210312"/>
      </p:ext>
    </p:extLst>
  </p:cSld>
  <p:clrMapOvr>
    <a:masterClrMapping/>
  </p:clrMapOvr>
  <p:extLst>
    <p:ext uri="{DCECCB84-F9BA-43D5-87BE-67443E8EF086}">
      <p15:sldGuideLst xmlns:p15="http://schemas.microsoft.com/office/powerpoint/2012/main">
        <p15:guide id="3" pos="316" userDrawn="1">
          <p15:clr>
            <a:srgbClr val="FBAE40"/>
          </p15:clr>
        </p15:guide>
        <p15:guide id="4" pos="2547" userDrawn="1">
          <p15:clr>
            <a:srgbClr val="FBAE40"/>
          </p15:clr>
        </p15:guide>
        <p15:guide id="5" pos="2732" userDrawn="1">
          <p15:clr>
            <a:srgbClr val="FBAE40"/>
          </p15:clr>
        </p15:guide>
        <p15:guide id="6" pos="4947" userDrawn="1">
          <p15:clr>
            <a:srgbClr val="FBAE40"/>
          </p15:clr>
        </p15:guide>
        <p15:guide id="7" pos="5148" userDrawn="1">
          <p15:clr>
            <a:srgbClr val="FBAE40"/>
          </p15:clr>
        </p15:guide>
        <p15:guide id="8" pos="7363" userDrawn="1">
          <p15:clr>
            <a:srgbClr val="FBAE40"/>
          </p15:clr>
        </p15:guide>
        <p15:guide id="11" orient="horz" pos="1843" userDrawn="1">
          <p15:clr>
            <a:srgbClr val="FBAE40"/>
          </p15:clr>
        </p15:guide>
        <p15:guide id="12" orient="horz" pos="3888"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our Column Photo">
    <p:spTree>
      <p:nvGrpSpPr>
        <p:cNvPr id="1" name=""/>
        <p:cNvGrpSpPr/>
        <p:nvPr/>
      </p:nvGrpSpPr>
      <p:grpSpPr>
        <a:xfrm>
          <a:off x="0" y="0"/>
          <a:ext cx="0" cy="0"/>
          <a:chOff x="0" y="0"/>
          <a:chExt cx="0" cy="0"/>
        </a:xfrm>
      </p:grpSpPr>
      <p:sp>
        <p:nvSpPr>
          <p:cNvPr id="66" name="Picture Placeholder 6">
            <a:extLst>
              <a:ext uri="{FF2B5EF4-FFF2-40B4-BE49-F238E27FC236}">
                <a16:creationId xmlns:a16="http://schemas.microsoft.com/office/drawing/2014/main" id="{E55F0531-8A67-5B46-8504-4E5A79665BC8}"/>
              </a:ext>
            </a:extLst>
          </p:cNvPr>
          <p:cNvSpPr>
            <a:spLocks noGrp="1"/>
          </p:cNvSpPr>
          <p:nvPr>
            <p:ph type="pic" sz="quarter" idx="22" hasCustomPrompt="1"/>
          </p:nvPr>
        </p:nvSpPr>
        <p:spPr>
          <a:xfrm>
            <a:off x="355512" y="358954"/>
            <a:ext cx="11480977" cy="1558925"/>
          </a:xfrm>
        </p:spPr>
        <p:txBody>
          <a:bodyPr bIns="180000" anchor="b">
            <a:normAutofit/>
          </a:bodyPr>
          <a:lstStyle>
            <a:lvl1pPr algn="ctr">
              <a:spcBef>
                <a:spcPts val="0"/>
              </a:spcBef>
              <a:defRPr sz="1800">
                <a:solidFill>
                  <a:schemeClr val="bg1"/>
                </a:solidFill>
              </a:defRPr>
            </a:lvl1pPr>
          </a:lstStyle>
          <a:p>
            <a:r>
              <a:rPr lang="en-US"/>
              <a:t>Drag and drop photo onto slide to add header image</a:t>
            </a:r>
            <a:endParaRPr lang="en-US" dirty="0"/>
          </a:p>
        </p:txBody>
      </p:sp>
      <p:sp>
        <p:nvSpPr>
          <p:cNvPr id="69" name="Title 1">
            <a:extLst>
              <a:ext uri="{FF2B5EF4-FFF2-40B4-BE49-F238E27FC236}">
                <a16:creationId xmlns:a16="http://schemas.microsoft.com/office/drawing/2014/main" id="{20E1D805-0FBE-4047-AA28-F7B71DA351E3}"/>
              </a:ext>
            </a:extLst>
          </p:cNvPr>
          <p:cNvSpPr>
            <a:spLocks noGrp="1"/>
          </p:cNvSpPr>
          <p:nvPr>
            <p:ph type="title"/>
          </p:nvPr>
        </p:nvSpPr>
        <p:spPr>
          <a:xfrm>
            <a:off x="355800" y="357216"/>
            <a:ext cx="11480400" cy="1562400"/>
          </a:xfrm>
          <a:solidFill>
            <a:schemeClr val="tx1">
              <a:alpha val="35000"/>
            </a:schemeClr>
          </a:solidFill>
        </p:spPr>
        <p:txBody>
          <a:bodyPr anchor="ctr"/>
          <a:lstStyle>
            <a:lvl1pPr algn="ctr">
              <a:defRPr b="1" i="0">
                <a:solidFill>
                  <a:schemeClr val="bg1"/>
                </a:solidFill>
                <a:latin typeface="IBM Plex Sans SemiBold" panose="020B0503050203000203" pitchFamily="34" charset="0"/>
              </a:defRPr>
            </a:lvl1pPr>
          </a:lstStyle>
          <a:p>
            <a:r>
              <a:rPr lang="en-US"/>
              <a:t>Click to edit Master title style</a:t>
            </a:r>
            <a:endParaRPr lang="en-US" dirty="0"/>
          </a:p>
        </p:txBody>
      </p:sp>
      <p:sp>
        <p:nvSpPr>
          <p:cNvPr id="68" name="Freeform 67">
            <a:extLst>
              <a:ext uri="{FF2B5EF4-FFF2-40B4-BE49-F238E27FC236}">
                <a16:creationId xmlns:a16="http://schemas.microsoft.com/office/drawing/2014/main" id="{A81A7D1D-57C2-7F4D-86FF-CCB8244B5FD9}"/>
              </a:ext>
            </a:extLst>
          </p:cNvPr>
          <p:cNvSpPr/>
          <p:nvPr userDrawn="1"/>
        </p:nvSpPr>
        <p:spPr>
          <a:xfrm rot="5400000">
            <a:off x="4957584" y="-4957585"/>
            <a:ext cx="2276833" cy="12192003"/>
          </a:xfrm>
          <a:custGeom>
            <a:avLst/>
            <a:gdLst>
              <a:gd name="connsiteX0" fmla="*/ 360000 w 2276833"/>
              <a:gd name="connsiteY0" fmla="*/ 11832003 h 12192003"/>
              <a:gd name="connsiteX1" fmla="*/ 1916832 w 2276833"/>
              <a:gd name="connsiteY1" fmla="*/ 11832003 h 12192003"/>
              <a:gd name="connsiteX2" fmla="*/ 1916833 w 2276833"/>
              <a:gd name="connsiteY2" fmla="*/ 360002 h 12192003"/>
              <a:gd name="connsiteX3" fmla="*/ 360000 w 2276833"/>
              <a:gd name="connsiteY3" fmla="*/ 360002 h 12192003"/>
              <a:gd name="connsiteX4" fmla="*/ 0 w 2276833"/>
              <a:gd name="connsiteY4" fmla="*/ 12192000 h 12192003"/>
              <a:gd name="connsiteX5" fmla="*/ 0 w 2276833"/>
              <a:gd name="connsiteY5" fmla="*/ 0 h 12192003"/>
              <a:gd name="connsiteX6" fmla="*/ 360000 w 2276833"/>
              <a:gd name="connsiteY6" fmla="*/ 0 h 12192003"/>
              <a:gd name="connsiteX7" fmla="*/ 360000 w 2276833"/>
              <a:gd name="connsiteY7" fmla="*/ 1 h 12192003"/>
              <a:gd name="connsiteX8" fmla="*/ 1916833 w 2276833"/>
              <a:gd name="connsiteY8" fmla="*/ 1 h 12192003"/>
              <a:gd name="connsiteX9" fmla="*/ 1916833 w 2276833"/>
              <a:gd name="connsiteY9" fmla="*/ 0 h 12192003"/>
              <a:gd name="connsiteX10" fmla="*/ 2276833 w 2276833"/>
              <a:gd name="connsiteY10" fmla="*/ 0 h 12192003"/>
              <a:gd name="connsiteX11" fmla="*/ 2276832 w 2276833"/>
              <a:gd name="connsiteY11" fmla="*/ 12192000 h 12192003"/>
              <a:gd name="connsiteX12" fmla="*/ 2266791 w 2276833"/>
              <a:gd name="connsiteY12" fmla="*/ 12192000 h 12192003"/>
              <a:gd name="connsiteX13" fmla="*/ 2266791 w 2276833"/>
              <a:gd name="connsiteY13" fmla="*/ 12192003 h 12192003"/>
              <a:gd name="connsiteX14" fmla="*/ 0 w 2276833"/>
              <a:gd name="connsiteY14" fmla="*/ 12192003 h 12192003"/>
              <a:gd name="connsiteX15" fmla="*/ 0 w 2276833"/>
              <a:gd name="connsiteY15" fmla="*/ 12192000 h 121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76833" h="12192003">
                <a:moveTo>
                  <a:pt x="360000" y="11832003"/>
                </a:moveTo>
                <a:lnTo>
                  <a:pt x="1916832" y="11832003"/>
                </a:lnTo>
                <a:lnTo>
                  <a:pt x="1916833" y="360002"/>
                </a:lnTo>
                <a:lnTo>
                  <a:pt x="360000" y="360002"/>
                </a:lnTo>
                <a:close/>
                <a:moveTo>
                  <a:pt x="0" y="12192000"/>
                </a:moveTo>
                <a:lnTo>
                  <a:pt x="0" y="0"/>
                </a:lnTo>
                <a:lnTo>
                  <a:pt x="360000" y="0"/>
                </a:lnTo>
                <a:lnTo>
                  <a:pt x="360000" y="1"/>
                </a:lnTo>
                <a:lnTo>
                  <a:pt x="1916833" y="1"/>
                </a:lnTo>
                <a:lnTo>
                  <a:pt x="1916833" y="0"/>
                </a:lnTo>
                <a:lnTo>
                  <a:pt x="2276833" y="0"/>
                </a:lnTo>
                <a:lnTo>
                  <a:pt x="2276832" y="12192000"/>
                </a:lnTo>
                <a:lnTo>
                  <a:pt x="2266791" y="12192000"/>
                </a:lnTo>
                <a:lnTo>
                  <a:pt x="2266791" y="12192003"/>
                </a:lnTo>
                <a:lnTo>
                  <a:pt x="0" y="12192003"/>
                </a:lnTo>
                <a:lnTo>
                  <a:pt x="0" y="12192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8261455"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54" name="Text Placeholder 53">
            <a:extLst>
              <a:ext uri="{FF2B5EF4-FFF2-40B4-BE49-F238E27FC236}">
                <a16:creationId xmlns:a16="http://schemas.microsoft.com/office/drawing/2014/main" id="{DDA1CF8A-1741-6B40-A154-613324130EC4}"/>
              </a:ext>
            </a:extLst>
          </p:cNvPr>
          <p:cNvSpPr>
            <a:spLocks noGrp="1"/>
          </p:cNvSpPr>
          <p:nvPr>
            <p:ph type="body" sz="quarter" idx="12" hasCustomPrompt="1"/>
          </p:nvPr>
        </p:nvSpPr>
        <p:spPr>
          <a:xfrm>
            <a:off x="518860" y="2467711"/>
            <a:ext cx="2539980" cy="455613"/>
          </a:xfrm>
        </p:spPr>
        <p:txBody>
          <a:bodyPr lIns="0" anchor="b">
            <a:noAutofit/>
          </a:bodyPr>
          <a:lstStyle>
            <a:lvl1pPr>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57" name="Text Placeholder 53">
            <a:extLst>
              <a:ext uri="{FF2B5EF4-FFF2-40B4-BE49-F238E27FC236}">
                <a16:creationId xmlns:a16="http://schemas.microsoft.com/office/drawing/2014/main" id="{05ABEBBB-8B74-7A42-8A9F-A3DDD027B073}"/>
              </a:ext>
            </a:extLst>
          </p:cNvPr>
          <p:cNvSpPr>
            <a:spLocks noGrp="1"/>
          </p:cNvSpPr>
          <p:nvPr>
            <p:ph type="body" sz="quarter" idx="16" hasCustomPrompt="1"/>
          </p:nvPr>
        </p:nvSpPr>
        <p:spPr>
          <a:xfrm>
            <a:off x="3382808" y="2467711"/>
            <a:ext cx="2552855" cy="455613"/>
          </a:xfrm>
        </p:spPr>
        <p:txBody>
          <a:bodyPr lIns="0" anchor="b">
            <a:noAutofit/>
          </a:bodyPr>
          <a:lstStyle>
            <a:lvl1pPr>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62" name="Text Placeholder 53">
            <a:extLst>
              <a:ext uri="{FF2B5EF4-FFF2-40B4-BE49-F238E27FC236}">
                <a16:creationId xmlns:a16="http://schemas.microsoft.com/office/drawing/2014/main" id="{4952AB17-501E-A84A-B8E5-47E1F3E05446}"/>
              </a:ext>
            </a:extLst>
          </p:cNvPr>
          <p:cNvSpPr>
            <a:spLocks noGrp="1"/>
          </p:cNvSpPr>
          <p:nvPr>
            <p:ph type="body" sz="quarter" idx="18" hasCustomPrompt="1"/>
          </p:nvPr>
        </p:nvSpPr>
        <p:spPr>
          <a:xfrm>
            <a:off x="6254750" y="2467711"/>
            <a:ext cx="2562128" cy="455613"/>
          </a:xfrm>
        </p:spPr>
        <p:txBody>
          <a:bodyPr lIns="0" anchor="b">
            <a:noAutofit/>
          </a:bodyPr>
          <a:lstStyle>
            <a:lvl1pPr>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64" name="Text Placeholder 53">
            <a:extLst>
              <a:ext uri="{FF2B5EF4-FFF2-40B4-BE49-F238E27FC236}">
                <a16:creationId xmlns:a16="http://schemas.microsoft.com/office/drawing/2014/main" id="{DF00A96C-E66D-9343-B080-A9DE19366887}"/>
              </a:ext>
            </a:extLst>
          </p:cNvPr>
          <p:cNvSpPr>
            <a:spLocks noGrp="1"/>
          </p:cNvSpPr>
          <p:nvPr>
            <p:ph type="body" sz="quarter" idx="20" hasCustomPrompt="1"/>
          </p:nvPr>
        </p:nvSpPr>
        <p:spPr>
          <a:xfrm>
            <a:off x="9132890" y="2467711"/>
            <a:ext cx="2555873" cy="455613"/>
          </a:xfrm>
        </p:spPr>
        <p:txBody>
          <a:bodyPr lIns="0" anchor="b">
            <a:noAutofit/>
          </a:bodyPr>
          <a:lstStyle>
            <a:lvl1pPr>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70" name="Rectangle 69">
            <a:extLst>
              <a:ext uri="{FF2B5EF4-FFF2-40B4-BE49-F238E27FC236}">
                <a16:creationId xmlns:a16="http://schemas.microsoft.com/office/drawing/2014/main" id="{79E4E51C-FB87-8B4E-8FE3-8608D1425507}"/>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57">
            <a:extLst>
              <a:ext uri="{FF2B5EF4-FFF2-40B4-BE49-F238E27FC236}">
                <a16:creationId xmlns:a16="http://schemas.microsoft.com/office/drawing/2014/main" id="{CD95C082-98A0-6748-A678-AAFE8DE67E8D}"/>
              </a:ext>
            </a:extLst>
          </p:cNvPr>
          <p:cNvSpPr>
            <a:spLocks noGrp="1"/>
          </p:cNvSpPr>
          <p:nvPr>
            <p:ph type="body" sz="quarter" idx="15"/>
          </p:nvPr>
        </p:nvSpPr>
        <p:spPr>
          <a:xfrm>
            <a:off x="518859" y="3015397"/>
            <a:ext cx="2540254" cy="3138341"/>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8" name="Text Placeholder 57">
            <a:extLst>
              <a:ext uri="{FF2B5EF4-FFF2-40B4-BE49-F238E27FC236}">
                <a16:creationId xmlns:a16="http://schemas.microsoft.com/office/drawing/2014/main" id="{D443BBF1-455E-AF49-A986-735889667730}"/>
              </a:ext>
            </a:extLst>
          </p:cNvPr>
          <p:cNvSpPr>
            <a:spLocks noGrp="1"/>
          </p:cNvSpPr>
          <p:nvPr>
            <p:ph type="body" sz="quarter" idx="23"/>
          </p:nvPr>
        </p:nvSpPr>
        <p:spPr>
          <a:xfrm>
            <a:off x="3382530" y="3015397"/>
            <a:ext cx="2553130" cy="3138341"/>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7">
            <a:extLst>
              <a:ext uri="{FF2B5EF4-FFF2-40B4-BE49-F238E27FC236}">
                <a16:creationId xmlns:a16="http://schemas.microsoft.com/office/drawing/2014/main" id="{993B8260-5652-8746-BF74-85470FB85505}"/>
              </a:ext>
            </a:extLst>
          </p:cNvPr>
          <p:cNvSpPr>
            <a:spLocks noGrp="1"/>
          </p:cNvSpPr>
          <p:nvPr>
            <p:ph type="body" sz="quarter" idx="24"/>
          </p:nvPr>
        </p:nvSpPr>
        <p:spPr>
          <a:xfrm>
            <a:off x="6254751" y="3015397"/>
            <a:ext cx="2562404" cy="3138341"/>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57">
            <a:extLst>
              <a:ext uri="{FF2B5EF4-FFF2-40B4-BE49-F238E27FC236}">
                <a16:creationId xmlns:a16="http://schemas.microsoft.com/office/drawing/2014/main" id="{0E4B3554-1F36-134D-A7B1-C7726BF5C8CC}"/>
              </a:ext>
            </a:extLst>
          </p:cNvPr>
          <p:cNvSpPr>
            <a:spLocks noGrp="1"/>
          </p:cNvSpPr>
          <p:nvPr>
            <p:ph type="body" sz="quarter" idx="25"/>
          </p:nvPr>
        </p:nvSpPr>
        <p:spPr>
          <a:xfrm>
            <a:off x="9132890" y="3015397"/>
            <a:ext cx="2556148" cy="3138341"/>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7" name="Group 26">
            <a:extLst>
              <a:ext uri="{FF2B5EF4-FFF2-40B4-BE49-F238E27FC236}">
                <a16:creationId xmlns:a16="http://schemas.microsoft.com/office/drawing/2014/main" id="{00B7A318-AF95-C64A-9742-DB1B6ECAFEC7}"/>
              </a:ext>
            </a:extLst>
          </p:cNvPr>
          <p:cNvGrpSpPr/>
          <p:nvPr userDrawn="1"/>
        </p:nvGrpSpPr>
        <p:grpSpPr>
          <a:xfrm>
            <a:off x="12087188" y="-254000"/>
            <a:ext cx="2167267" cy="4917440"/>
            <a:chOff x="12087188" y="-254000"/>
            <a:chExt cx="2167267" cy="4917440"/>
          </a:xfrm>
        </p:grpSpPr>
        <p:sp>
          <p:nvSpPr>
            <p:cNvPr id="28" name="Rectangle 27">
              <a:extLst>
                <a:ext uri="{FF2B5EF4-FFF2-40B4-BE49-F238E27FC236}">
                  <a16:creationId xmlns:a16="http://schemas.microsoft.com/office/drawing/2014/main" id="{26EAEB48-48CA-924E-80EB-0D1797E4D96E}"/>
                </a:ext>
              </a:extLst>
            </p:cNvPr>
            <p:cNvSpPr/>
            <p:nvPr userDrawn="1"/>
          </p:nvSpPr>
          <p:spPr>
            <a:xfrm>
              <a:off x="12254204" y="199076"/>
              <a:ext cx="2000251" cy="4464364"/>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9" name="Rectangle 28">
              <a:extLst>
                <a:ext uri="{FF2B5EF4-FFF2-40B4-BE49-F238E27FC236}">
                  <a16:creationId xmlns:a16="http://schemas.microsoft.com/office/drawing/2014/main" id="{C859D891-5A58-AD47-95FC-E659DE2EB075}"/>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0" name="Right Triangle 29">
              <a:extLst>
                <a:ext uri="{FF2B5EF4-FFF2-40B4-BE49-F238E27FC236}">
                  <a16:creationId xmlns:a16="http://schemas.microsoft.com/office/drawing/2014/main" id="{AEC968F2-950A-BB4A-AE63-A6C35D8C4E2C}"/>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1" name="TextBox 30">
              <a:extLst>
                <a:ext uri="{FF2B5EF4-FFF2-40B4-BE49-F238E27FC236}">
                  <a16:creationId xmlns:a16="http://schemas.microsoft.com/office/drawing/2014/main" id="{5C9B3ED5-A7F5-F04D-B2FF-378CE1BBBA9F}"/>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grpSp>
      <p:grpSp>
        <p:nvGrpSpPr>
          <p:cNvPr id="23" name="Group 22">
            <a:extLst>
              <a:ext uri="{FF2B5EF4-FFF2-40B4-BE49-F238E27FC236}">
                <a16:creationId xmlns:a16="http://schemas.microsoft.com/office/drawing/2014/main" id="{97E0ECFF-121E-054B-8DCF-5C911603445C}"/>
              </a:ext>
            </a:extLst>
          </p:cNvPr>
          <p:cNvGrpSpPr/>
          <p:nvPr userDrawn="1"/>
        </p:nvGrpSpPr>
        <p:grpSpPr>
          <a:xfrm>
            <a:off x="12192000" y="-947342"/>
            <a:ext cx="2427514" cy="605550"/>
            <a:chOff x="12192000" y="-947342"/>
            <a:chExt cx="2427514" cy="605550"/>
          </a:xfrm>
        </p:grpSpPr>
        <p:sp>
          <p:nvSpPr>
            <p:cNvPr id="24" name="TextBox 23">
              <a:extLst>
                <a:ext uri="{FF2B5EF4-FFF2-40B4-BE49-F238E27FC236}">
                  <a16:creationId xmlns:a16="http://schemas.microsoft.com/office/drawing/2014/main" id="{7A22C250-B3C1-6644-99DF-533EEC469E0B}"/>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5" name="Picture 24">
              <a:extLst>
                <a:ext uri="{FF2B5EF4-FFF2-40B4-BE49-F238E27FC236}">
                  <a16:creationId xmlns:a16="http://schemas.microsoft.com/office/drawing/2014/main" id="{FF1A7A67-75D1-B346-90CF-2827CAC82390}"/>
                </a:ext>
              </a:extLst>
            </p:cNvPr>
            <p:cNvPicPr>
              <a:picLocks noChangeAspect="1"/>
            </p:cNvPicPr>
            <p:nvPr userDrawn="1"/>
          </p:nvPicPr>
          <p:blipFill>
            <a:blip r:embed="rId2"/>
            <a:stretch>
              <a:fillRect/>
            </a:stretch>
          </p:blipFill>
          <p:spPr>
            <a:xfrm>
              <a:off x="14291128" y="-853006"/>
              <a:ext cx="328386" cy="446605"/>
            </a:xfrm>
            <a:prstGeom prst="rect">
              <a:avLst/>
            </a:prstGeom>
            <a:ln>
              <a:solidFill>
                <a:schemeClr val="accent6"/>
              </a:solidFill>
            </a:ln>
          </p:spPr>
        </p:pic>
      </p:grpSp>
      <p:sp>
        <p:nvSpPr>
          <p:cNvPr id="26" name="TextBox 25">
            <a:extLst>
              <a:ext uri="{FF2B5EF4-FFF2-40B4-BE49-F238E27FC236}">
                <a16:creationId xmlns:a16="http://schemas.microsoft.com/office/drawing/2014/main" id="{E4AED740-9869-424A-98FC-8ABAD1295394}"/>
              </a:ext>
            </a:extLst>
          </p:cNvPr>
          <p:cNvSpPr txBox="1"/>
          <p:nvPr userDrawn="1"/>
        </p:nvSpPr>
        <p:spPr>
          <a:xfrm>
            <a:off x="12335975" y="461900"/>
            <a:ext cx="1797275" cy="3842310"/>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Cropping the image: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This slide is built with layered placeholders. You will need to move the dark overlay in order to click the photo</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to crop.</a:t>
            </a:r>
            <a:br>
              <a:rPr lang="en-US" sz="900" b="0" i="0" dirty="0">
                <a:solidFill>
                  <a:schemeClr val="tx1">
                    <a:lumMod val="75000"/>
                    <a:lumOff val="25000"/>
                  </a:schemeClr>
                </a:solidFill>
                <a:latin typeface="IBM Plex Sans" panose="020B0503050203000203" pitchFamily="34" charset="77"/>
                <a:ea typeface="Roboto" charset="0"/>
                <a:cs typeface="Roboto" charset="0"/>
              </a:rPr>
            </a:b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Once the overlay is moved aside, right-click </a:t>
            </a:r>
            <a:r>
              <a:rPr lang="en-US" sz="900" b="0" i="0" dirty="0">
                <a:solidFill>
                  <a:schemeClr val="tx1">
                    <a:lumMod val="75000"/>
                    <a:lumOff val="25000"/>
                  </a:schemeClr>
                </a:solidFill>
                <a:latin typeface="IBM Plex Sans" panose="020B0503050203000203" pitchFamily="34" charset="77"/>
                <a:ea typeface="Roboto" charset="0"/>
                <a:cs typeface="Roboto" charset="0"/>
              </a:rPr>
              <a:t>on the image. Choose ‘Crop’ from the menu. Adjust size &amp; position. Press esc or click outside image area to exit cropping mode</a:t>
            </a:r>
          </a:p>
        </p:txBody>
      </p:sp>
      <p:sp>
        <p:nvSpPr>
          <p:cNvPr id="34" name="Colour Pillar">
            <a:extLst>
              <a:ext uri="{FF2B5EF4-FFF2-40B4-BE49-F238E27FC236}">
                <a16:creationId xmlns:a16="http://schemas.microsoft.com/office/drawing/2014/main" id="{C90E7454-B991-C647-963E-FFE0FE9DE67A}"/>
              </a:ext>
            </a:extLst>
          </p:cNvPr>
          <p:cNvSpPr/>
          <p:nvPr userDrawn="1"/>
        </p:nvSpPr>
        <p:spPr>
          <a:xfrm>
            <a:off x="11822263" y="357216"/>
            <a:ext cx="369737" cy="1558925"/>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33" name="Picture 32" descr="Glendon | York University Logo">
            <a:extLst>
              <a:ext uri="{FF2B5EF4-FFF2-40B4-BE49-F238E27FC236}">
                <a16:creationId xmlns:a16="http://schemas.microsoft.com/office/drawing/2014/main" id="{9474C5C8-375E-064C-B4FE-5A7E3AC3DCE5}"/>
              </a:ext>
            </a:extLst>
          </p:cNvPr>
          <p:cNvPicPr>
            <a:picLocks noChangeAspect="1"/>
          </p:cNvPicPr>
          <p:nvPr userDrawn="1"/>
        </p:nvPicPr>
        <p:blipFill>
          <a:blip r:embed="rId3"/>
          <a:srcRect/>
          <a:stretch/>
        </p:blipFill>
        <p:spPr>
          <a:xfrm>
            <a:off x="9531740" y="6376449"/>
            <a:ext cx="2433600" cy="264881"/>
          </a:xfrm>
          <a:prstGeom prst="rect">
            <a:avLst/>
          </a:prstGeom>
        </p:spPr>
      </p:pic>
    </p:spTree>
    <p:extLst>
      <p:ext uri="{BB962C8B-B14F-4D97-AF65-F5344CB8AC3E}">
        <p14:creationId xmlns:p14="http://schemas.microsoft.com/office/powerpoint/2010/main" val="3688430697"/>
      </p:ext>
    </p:extLst>
  </p:cSld>
  <p:clrMapOvr>
    <a:masterClrMapping/>
  </p:clrMapOvr>
  <p:extLst>
    <p:ext uri="{DCECCB84-F9BA-43D5-87BE-67443E8EF086}">
      <p15:sldGuideLst xmlns:p15="http://schemas.microsoft.com/office/powerpoint/2012/main">
        <p15:guide id="1" userDrawn="1">
          <p15:clr>
            <a:srgbClr val="FBAE40"/>
          </p15:clr>
        </p15:guide>
        <p15:guide id="2" pos="7680" userDrawn="1">
          <p15:clr>
            <a:srgbClr val="FBAE40"/>
          </p15:clr>
        </p15:guide>
        <p15:guide id="3" pos="316" userDrawn="1">
          <p15:clr>
            <a:srgbClr val="FBAE40"/>
          </p15:clr>
        </p15:guide>
        <p15:guide id="4" pos="1927" userDrawn="1">
          <p15:clr>
            <a:srgbClr val="FBAE40"/>
          </p15:clr>
        </p15:guide>
        <p15:guide id="5" pos="2128" userDrawn="1">
          <p15:clr>
            <a:srgbClr val="FBAE40"/>
          </p15:clr>
        </p15:guide>
        <p15:guide id="6" pos="3739" userDrawn="1">
          <p15:clr>
            <a:srgbClr val="FBAE40"/>
          </p15:clr>
        </p15:guide>
        <p15:guide id="7" pos="3940" userDrawn="1">
          <p15:clr>
            <a:srgbClr val="FBAE40"/>
          </p15:clr>
        </p15:guide>
        <p15:guide id="8" pos="5551" userDrawn="1">
          <p15:clr>
            <a:srgbClr val="FBAE40"/>
          </p15:clr>
        </p15:guide>
        <p15:guide id="9" pos="5752" userDrawn="1">
          <p15:clr>
            <a:srgbClr val="FBAE40"/>
          </p15:clr>
        </p15:guide>
        <p15:guide id="10" pos="7363" userDrawn="1">
          <p15:clr>
            <a:srgbClr val="FBAE40"/>
          </p15:clr>
        </p15:guide>
        <p15:guide id="11" orient="horz" userDrawn="1">
          <p15:clr>
            <a:srgbClr val="FBAE40"/>
          </p15:clr>
        </p15:guide>
        <p15:guide id="12" orient="horz" pos="4320" userDrawn="1">
          <p15:clr>
            <a:srgbClr val="FBAE40"/>
          </p15:clr>
        </p15:guide>
        <p15:guide id="13" orient="horz" pos="1843" userDrawn="1">
          <p15:clr>
            <a:srgbClr val="FBAE40"/>
          </p15:clr>
        </p15:guide>
        <p15:guide id="14" orient="horz" pos="388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Horizontal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2438-6E57-9647-843B-BA5F13D0AA18}"/>
              </a:ext>
            </a:extLst>
          </p:cNvPr>
          <p:cNvSpPr>
            <a:spLocks noGrp="1"/>
          </p:cNvSpPr>
          <p:nvPr>
            <p:ph type="title"/>
          </p:nvPr>
        </p:nvSpPr>
        <p:spPr>
          <a:xfrm>
            <a:off x="515380" y="241403"/>
            <a:ext cx="11161240" cy="720000"/>
          </a:xfrm>
        </p:spPr>
        <p:txBody>
          <a:bodyPr>
            <a:noAutofit/>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CBE64C34-46C3-CF47-86FC-801C5C79FA58}"/>
              </a:ext>
            </a:extLst>
          </p:cNvPr>
          <p:cNvSpPr>
            <a:spLocks noGrp="1"/>
          </p:cNvSpPr>
          <p:nvPr>
            <p:ph type="ftr" sz="quarter" idx="10"/>
          </p:nvPr>
        </p:nvSpPr>
        <p:spPr>
          <a:xfrm>
            <a:off x="1004465" y="6304235"/>
            <a:ext cx="8115151" cy="365125"/>
          </a:xfrm>
        </p:spPr>
        <p:txBody>
          <a:bodyPr/>
          <a:lstStyle/>
          <a:p>
            <a:endParaRPr lang="en-US" dirty="0"/>
          </a:p>
        </p:txBody>
      </p:sp>
      <p:sp>
        <p:nvSpPr>
          <p:cNvPr id="4" name="Slide Number Placeholder 3">
            <a:extLst>
              <a:ext uri="{FF2B5EF4-FFF2-40B4-BE49-F238E27FC236}">
                <a16:creationId xmlns:a16="http://schemas.microsoft.com/office/drawing/2014/main" id="{C54E6109-2268-364C-8CD6-E955F7C54400}"/>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23" name="Text Placeholder 22">
            <a:extLst>
              <a:ext uri="{FF2B5EF4-FFF2-40B4-BE49-F238E27FC236}">
                <a16:creationId xmlns:a16="http://schemas.microsoft.com/office/drawing/2014/main" id="{00C011D8-2A62-E249-872A-5B51381422FD}"/>
              </a:ext>
            </a:extLst>
          </p:cNvPr>
          <p:cNvSpPr>
            <a:spLocks noGrp="1"/>
          </p:cNvSpPr>
          <p:nvPr>
            <p:ph type="body" sz="quarter" idx="16" hasCustomPrompt="1"/>
          </p:nvPr>
        </p:nvSpPr>
        <p:spPr>
          <a:xfrm>
            <a:off x="0" y="4983481"/>
            <a:ext cx="12192000" cy="1182370"/>
          </a:xfrm>
          <a:solidFill>
            <a:schemeClr val="accent1"/>
          </a:solidFill>
        </p:spPr>
        <p:txBody>
          <a:bodyPr lIns="360000" rIns="360000" anchor="ctr">
            <a:noAutofit/>
          </a:bodyPr>
          <a:lstStyle>
            <a:lvl1pPr algn="ctr">
              <a:spcBef>
                <a:spcPts val="0"/>
              </a:spcBef>
              <a:defRPr sz="2500" b="1" i="0">
                <a:solidFill>
                  <a:schemeClr val="bg1"/>
                </a:solidFill>
                <a:latin typeface="IBM Plex Sans SemiBold" panose="020B0503050203000203" pitchFamily="34" charset="0"/>
              </a:defRPr>
            </a:lvl1pPr>
            <a:lvl2pPr algn="ctr">
              <a:defRPr/>
            </a:lvl2pPr>
            <a:lvl3pPr algn="ctr">
              <a:defRPr/>
            </a:lvl3pPr>
            <a:lvl4pPr algn="ctr">
              <a:defRPr/>
            </a:lvl4pPr>
            <a:lvl5pPr algn="ctr">
              <a:defRPr/>
            </a:lvl5pPr>
          </a:lstStyle>
          <a:p>
            <a:pPr lvl="0"/>
            <a:r>
              <a:rPr lang="en-US"/>
              <a:t>Click to add key message here</a:t>
            </a:r>
            <a:endParaRPr lang="en-US" dirty="0"/>
          </a:p>
        </p:txBody>
      </p:sp>
      <p:sp>
        <p:nvSpPr>
          <p:cNvPr id="8" name="Rectangle 7">
            <a:extLst>
              <a:ext uri="{FF2B5EF4-FFF2-40B4-BE49-F238E27FC236}">
                <a16:creationId xmlns:a16="http://schemas.microsoft.com/office/drawing/2014/main" id="{459BDC70-74B9-044C-8E4F-7A7CA082BF9A}"/>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 Placeholder 57">
            <a:extLst>
              <a:ext uri="{FF2B5EF4-FFF2-40B4-BE49-F238E27FC236}">
                <a16:creationId xmlns:a16="http://schemas.microsoft.com/office/drawing/2014/main" id="{82A7616C-08E1-5C4A-94C3-59BF9457407A}"/>
              </a:ext>
            </a:extLst>
          </p:cNvPr>
          <p:cNvSpPr>
            <a:spLocks noGrp="1"/>
          </p:cNvSpPr>
          <p:nvPr>
            <p:ph type="body" sz="quarter" idx="15"/>
          </p:nvPr>
        </p:nvSpPr>
        <p:spPr>
          <a:xfrm>
            <a:off x="518859" y="1196975"/>
            <a:ext cx="5469192" cy="3631399"/>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9CF470C1-9891-4042-9E4B-7B72C488D569}"/>
              </a:ext>
            </a:extLst>
          </p:cNvPr>
          <p:cNvSpPr>
            <a:spLocks noGrp="1"/>
          </p:cNvSpPr>
          <p:nvPr>
            <p:ph sz="quarter" idx="17"/>
          </p:nvPr>
        </p:nvSpPr>
        <p:spPr>
          <a:xfrm>
            <a:off x="6199187" y="1196975"/>
            <a:ext cx="5481638" cy="3631963"/>
          </a:xfrm>
        </p:spPr>
        <p:txBody>
          <a:bodyPr>
            <a:noAutofit/>
          </a:bodyPr>
          <a:lstStyle>
            <a:lvl1pPr>
              <a:defRPr sz="1800"/>
            </a:lvl1pPr>
            <a:lvl2pPr>
              <a:defRPr sz="1400"/>
            </a:lvl2pPr>
            <a:lvl3pPr>
              <a:defRPr sz="1400"/>
            </a:lvl3pPr>
            <a:lvl4pPr>
              <a:defRPr sz="1400"/>
            </a:lvl4pPr>
            <a:lvl5pPr>
              <a:defRPr sz="1400"/>
            </a:lvl5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1" name="Picture 10" descr="Glendon | York University Logo">
            <a:extLst>
              <a:ext uri="{FF2B5EF4-FFF2-40B4-BE49-F238E27FC236}">
                <a16:creationId xmlns:a16="http://schemas.microsoft.com/office/drawing/2014/main" id="{96B68CE1-D495-EB40-BB58-67C7640CCE87}"/>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1065083164"/>
      </p:ext>
    </p:extLst>
  </p:cSld>
  <p:clrMapOvr>
    <a:masterClrMapping/>
  </p:clrMapOvr>
  <p:extLst>
    <p:ext uri="{DCECCB84-F9BA-43D5-87BE-67443E8EF086}">
      <p15:sldGuideLst xmlns:p15="http://schemas.microsoft.com/office/powerpoint/2012/main">
        <p15:guide id="3" pos="316" userDrawn="1">
          <p15:clr>
            <a:srgbClr val="FBAE40"/>
          </p15:clr>
        </p15:guide>
        <p15:guide id="4" pos="3772" userDrawn="1">
          <p15:clr>
            <a:srgbClr val="FBAE40"/>
          </p15:clr>
        </p15:guide>
        <p15:guide id="5" pos="3908" userDrawn="1">
          <p15:clr>
            <a:srgbClr val="FBAE40"/>
          </p15:clr>
        </p15:guide>
        <p15:guide id="6" pos="7363" userDrawn="1">
          <p15:clr>
            <a:srgbClr val="FBAE40"/>
          </p15:clr>
        </p15:guide>
        <p15:guide id="7" orient="horz" pos="3045" userDrawn="1">
          <p15:clr>
            <a:srgbClr val="FBAE40"/>
          </p15:clr>
        </p15:guide>
        <p15:guide id="9" orient="horz" pos="754" userDrawn="1">
          <p15:clr>
            <a:srgbClr val="FBAE40"/>
          </p15:clr>
        </p15:guide>
        <p15:guide id="10" orient="horz" pos="3888"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Right Panel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2438-6E57-9647-843B-BA5F13D0AA18}"/>
              </a:ext>
            </a:extLst>
          </p:cNvPr>
          <p:cNvSpPr>
            <a:spLocks noGrp="1"/>
          </p:cNvSpPr>
          <p:nvPr>
            <p:ph type="title"/>
          </p:nvPr>
        </p:nvSpPr>
        <p:spPr>
          <a:xfrm>
            <a:off x="515380" y="241403"/>
            <a:ext cx="11161240" cy="720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CBE64C34-46C3-CF47-86FC-801C5C79FA58}"/>
              </a:ext>
            </a:extLst>
          </p:cNvPr>
          <p:cNvSpPr>
            <a:spLocks noGrp="1"/>
          </p:cNvSpPr>
          <p:nvPr>
            <p:ph type="ftr" sz="quarter" idx="10"/>
          </p:nvPr>
        </p:nvSpPr>
        <p:spPr>
          <a:xfrm>
            <a:off x="1004465" y="6304235"/>
            <a:ext cx="8188303" cy="365125"/>
          </a:xfrm>
        </p:spPr>
        <p:txBody>
          <a:bodyPr/>
          <a:lstStyle/>
          <a:p>
            <a:endParaRPr lang="en-US" dirty="0"/>
          </a:p>
        </p:txBody>
      </p:sp>
      <p:sp>
        <p:nvSpPr>
          <p:cNvPr id="4" name="Slide Number Placeholder 3">
            <a:extLst>
              <a:ext uri="{FF2B5EF4-FFF2-40B4-BE49-F238E27FC236}">
                <a16:creationId xmlns:a16="http://schemas.microsoft.com/office/drawing/2014/main" id="{C54E6109-2268-364C-8CD6-E955F7C54400}"/>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8" name="Rectangle 7">
            <a:extLst>
              <a:ext uri="{FF2B5EF4-FFF2-40B4-BE49-F238E27FC236}">
                <a16:creationId xmlns:a16="http://schemas.microsoft.com/office/drawing/2014/main" id="{459BDC70-74B9-044C-8E4F-7A7CA082BF9A}"/>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9EF7FFA-B04E-C541-A81B-39886A3ECF51}"/>
              </a:ext>
            </a:extLst>
          </p:cNvPr>
          <p:cNvSpPr/>
          <p:nvPr userDrawn="1"/>
        </p:nvSpPr>
        <p:spPr>
          <a:xfrm>
            <a:off x="7464425" y="1196976"/>
            <a:ext cx="4727575" cy="49689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Text Placeholder 6">
            <a:extLst>
              <a:ext uri="{FF2B5EF4-FFF2-40B4-BE49-F238E27FC236}">
                <a16:creationId xmlns:a16="http://schemas.microsoft.com/office/drawing/2014/main" id="{204EFEAB-5229-BC4B-901B-5A2A517F5510}"/>
              </a:ext>
            </a:extLst>
          </p:cNvPr>
          <p:cNvSpPr>
            <a:spLocks noGrp="1"/>
          </p:cNvSpPr>
          <p:nvPr>
            <p:ph type="body" sz="quarter" idx="18" hasCustomPrompt="1"/>
          </p:nvPr>
        </p:nvSpPr>
        <p:spPr>
          <a:xfrm>
            <a:off x="7906871" y="1400175"/>
            <a:ext cx="3795771" cy="2173288"/>
          </a:xfrm>
          <a:prstGeom prst="callout1">
            <a:avLst>
              <a:gd name="adj1" fmla="val 99688"/>
              <a:gd name="adj2" fmla="val 118"/>
              <a:gd name="adj3" fmla="val 99626"/>
              <a:gd name="adj4" fmla="val 99603"/>
            </a:avLst>
          </a:prstGeom>
          <a:ln w="12700">
            <a:solidFill>
              <a:schemeClr val="bg1"/>
            </a:solidFill>
          </a:ln>
        </p:spPr>
        <p:txBody>
          <a:bodyPr bIns="180000" anchor="b">
            <a:noAutofit/>
          </a:bodyPr>
          <a:lstStyle>
            <a:lvl1pPr>
              <a:defRPr sz="2800" b="1" i="0">
                <a:solidFill>
                  <a:schemeClr val="bg1"/>
                </a:solidFill>
                <a:latin typeface="IBM Plex Sans SemiBold" panose="020B0503050203000203" pitchFamily="34" charset="0"/>
              </a:defRPr>
            </a:lvl1pPr>
            <a:lvl2pPr>
              <a:defRPr sz="2000" b="1" i="0">
                <a:solidFill>
                  <a:schemeClr val="bg1"/>
                </a:solidFill>
                <a:latin typeface="IBM Plex Sans SemiBold" panose="020B0503050203000203" pitchFamily="34" charset="0"/>
              </a:defRPr>
            </a:lvl2pPr>
            <a:lvl3pPr>
              <a:defRPr sz="20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XX% </a:t>
            </a:r>
          </a:p>
          <a:p>
            <a:pPr lvl="0"/>
            <a:r>
              <a:rPr lang="en-US" dirty="0"/>
              <a:t>Key takeaway here</a:t>
            </a:r>
          </a:p>
        </p:txBody>
      </p:sp>
      <p:sp>
        <p:nvSpPr>
          <p:cNvPr id="13" name="Text Placeholder 12">
            <a:extLst>
              <a:ext uri="{FF2B5EF4-FFF2-40B4-BE49-F238E27FC236}">
                <a16:creationId xmlns:a16="http://schemas.microsoft.com/office/drawing/2014/main" id="{BD292504-3200-184C-B462-F52FB17C00F5}"/>
              </a:ext>
            </a:extLst>
          </p:cNvPr>
          <p:cNvSpPr>
            <a:spLocks noGrp="1"/>
          </p:cNvSpPr>
          <p:nvPr>
            <p:ph type="body" sz="quarter" idx="19" hasCustomPrompt="1"/>
          </p:nvPr>
        </p:nvSpPr>
        <p:spPr>
          <a:xfrm>
            <a:off x="7904938" y="3789363"/>
            <a:ext cx="3775886" cy="2200376"/>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supporting text</a:t>
            </a:r>
          </a:p>
        </p:txBody>
      </p:sp>
      <p:sp>
        <p:nvSpPr>
          <p:cNvPr id="15" name="Content Placeholder 7">
            <a:extLst>
              <a:ext uri="{FF2B5EF4-FFF2-40B4-BE49-F238E27FC236}">
                <a16:creationId xmlns:a16="http://schemas.microsoft.com/office/drawing/2014/main" id="{5B00F938-8D68-9B4D-9BF9-D2B9ADDA7056}"/>
              </a:ext>
            </a:extLst>
          </p:cNvPr>
          <p:cNvSpPr>
            <a:spLocks noGrp="1"/>
          </p:cNvSpPr>
          <p:nvPr>
            <p:ph sz="quarter" idx="13"/>
          </p:nvPr>
        </p:nvSpPr>
        <p:spPr>
          <a:xfrm>
            <a:off x="519197" y="1196975"/>
            <a:ext cx="6773796" cy="2377498"/>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7">
            <a:extLst>
              <a:ext uri="{FF2B5EF4-FFF2-40B4-BE49-F238E27FC236}">
                <a16:creationId xmlns:a16="http://schemas.microsoft.com/office/drawing/2014/main" id="{1AB37550-8A87-7441-9466-8056CD272C07}"/>
              </a:ext>
            </a:extLst>
          </p:cNvPr>
          <p:cNvSpPr>
            <a:spLocks noGrp="1"/>
          </p:cNvSpPr>
          <p:nvPr>
            <p:ph sz="quarter" idx="20"/>
          </p:nvPr>
        </p:nvSpPr>
        <p:spPr>
          <a:xfrm>
            <a:off x="519197" y="3789040"/>
            <a:ext cx="6773796" cy="2377497"/>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2" name="Picture 11" descr="Glendon | York University Logo">
            <a:extLst>
              <a:ext uri="{FF2B5EF4-FFF2-40B4-BE49-F238E27FC236}">
                <a16:creationId xmlns:a16="http://schemas.microsoft.com/office/drawing/2014/main" id="{B5D50486-E88A-B642-AF49-C7F3D3606ADA}"/>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2217318530"/>
      </p:ext>
    </p:extLst>
  </p:cSld>
  <p:clrMapOvr>
    <a:masterClrMapping/>
  </p:clrMapOvr>
  <p:extLst>
    <p:ext uri="{DCECCB84-F9BA-43D5-87BE-67443E8EF086}">
      <p15:sldGuideLst xmlns:p15="http://schemas.microsoft.com/office/powerpoint/2012/main">
        <p15:guide id="3" pos="316" userDrawn="1">
          <p15:clr>
            <a:srgbClr val="FBAE40"/>
          </p15:clr>
        </p15:guide>
        <p15:guide id="5" pos="4702" userDrawn="1">
          <p15:clr>
            <a:srgbClr val="FBAE40"/>
          </p15:clr>
        </p15:guide>
        <p15:guide id="6" pos="7363" userDrawn="1">
          <p15:clr>
            <a:srgbClr val="FBAE40"/>
          </p15:clr>
        </p15:guide>
        <p15:guide id="9" orient="horz" pos="2251" userDrawn="1">
          <p15:clr>
            <a:srgbClr val="FBAE40"/>
          </p15:clr>
        </p15:guide>
        <p15:guide id="10" orient="horz" pos="2387" userDrawn="1">
          <p15:clr>
            <a:srgbClr val="FBAE40"/>
          </p15:clr>
        </p15:guide>
        <p15:guide id="11" orient="horz" pos="754" userDrawn="1">
          <p15:clr>
            <a:srgbClr val="FBAE40"/>
          </p15:clr>
        </p15:guide>
        <p15:guide id="12" orient="horz" pos="3884"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ft Panel Key Mess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82438-6E57-9647-843B-BA5F13D0AA18}"/>
              </a:ext>
            </a:extLst>
          </p:cNvPr>
          <p:cNvSpPr>
            <a:spLocks noGrp="1"/>
          </p:cNvSpPr>
          <p:nvPr>
            <p:ph type="title"/>
          </p:nvPr>
        </p:nvSpPr>
        <p:spPr>
          <a:xfrm>
            <a:off x="515380" y="241403"/>
            <a:ext cx="11161240" cy="720000"/>
          </a:xfrm>
        </p:spPr>
        <p:txBody>
          <a:body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CBE64C34-46C3-CF47-86FC-801C5C79FA58}"/>
              </a:ext>
            </a:extLst>
          </p:cNvPr>
          <p:cNvSpPr>
            <a:spLocks noGrp="1"/>
          </p:cNvSpPr>
          <p:nvPr>
            <p:ph type="ftr" sz="quarter" idx="10"/>
          </p:nvPr>
        </p:nvSpPr>
        <p:spPr>
          <a:xfrm>
            <a:off x="1004465" y="6304235"/>
            <a:ext cx="8102959" cy="365125"/>
          </a:xfrm>
        </p:spPr>
        <p:txBody>
          <a:bodyPr/>
          <a:lstStyle/>
          <a:p>
            <a:endParaRPr lang="en-US" dirty="0"/>
          </a:p>
        </p:txBody>
      </p:sp>
      <p:sp>
        <p:nvSpPr>
          <p:cNvPr id="4" name="Slide Number Placeholder 3">
            <a:extLst>
              <a:ext uri="{FF2B5EF4-FFF2-40B4-BE49-F238E27FC236}">
                <a16:creationId xmlns:a16="http://schemas.microsoft.com/office/drawing/2014/main" id="{C54E6109-2268-364C-8CD6-E955F7C54400}"/>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8" name="Rectangle 7">
            <a:extLst>
              <a:ext uri="{FF2B5EF4-FFF2-40B4-BE49-F238E27FC236}">
                <a16:creationId xmlns:a16="http://schemas.microsoft.com/office/drawing/2014/main" id="{459BDC70-74B9-044C-8E4F-7A7CA082BF9A}"/>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89EF7FFA-B04E-C541-A81B-39886A3ECF51}"/>
              </a:ext>
            </a:extLst>
          </p:cNvPr>
          <p:cNvSpPr/>
          <p:nvPr userDrawn="1"/>
        </p:nvSpPr>
        <p:spPr>
          <a:xfrm>
            <a:off x="0" y="1196975"/>
            <a:ext cx="4709020" cy="49752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dirty="0"/>
          </a:p>
        </p:txBody>
      </p:sp>
      <p:sp>
        <p:nvSpPr>
          <p:cNvPr id="7" name="Text Placeholder 6">
            <a:extLst>
              <a:ext uri="{FF2B5EF4-FFF2-40B4-BE49-F238E27FC236}">
                <a16:creationId xmlns:a16="http://schemas.microsoft.com/office/drawing/2014/main" id="{204EFEAB-5229-BC4B-901B-5A2A517F5510}"/>
              </a:ext>
            </a:extLst>
          </p:cNvPr>
          <p:cNvSpPr>
            <a:spLocks noGrp="1"/>
          </p:cNvSpPr>
          <p:nvPr>
            <p:ph type="body" sz="quarter" idx="18" hasCustomPrompt="1"/>
          </p:nvPr>
        </p:nvSpPr>
        <p:spPr>
          <a:xfrm>
            <a:off x="511175" y="1400175"/>
            <a:ext cx="3708487" cy="2215480"/>
          </a:xfrm>
          <a:prstGeom prst="callout1">
            <a:avLst>
              <a:gd name="adj1" fmla="val 99688"/>
              <a:gd name="adj2" fmla="val 118"/>
              <a:gd name="adj3" fmla="val 99626"/>
              <a:gd name="adj4" fmla="val 99603"/>
            </a:avLst>
          </a:prstGeom>
          <a:ln w="12700">
            <a:solidFill>
              <a:schemeClr val="bg1"/>
            </a:solidFill>
          </a:ln>
        </p:spPr>
        <p:txBody>
          <a:bodyPr bIns="0" anchor="b">
            <a:noAutofit/>
          </a:bodyPr>
          <a:lstStyle>
            <a:lvl1pPr>
              <a:defRPr sz="2800" b="1" i="0">
                <a:solidFill>
                  <a:schemeClr val="bg1"/>
                </a:solidFill>
                <a:latin typeface="IBM Plex Sans SemiBold" panose="020B0503050203000203" pitchFamily="34" charset="0"/>
              </a:defRPr>
            </a:lvl1pPr>
            <a:lvl2pPr>
              <a:defRPr sz="2000" b="1" i="0">
                <a:solidFill>
                  <a:schemeClr val="bg1"/>
                </a:solidFill>
                <a:latin typeface="IBM Plex Sans SemiBold" panose="020B0503050203000203" pitchFamily="34" charset="0"/>
              </a:defRPr>
            </a:lvl2pPr>
            <a:lvl3pPr>
              <a:defRPr sz="20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XX% </a:t>
            </a:r>
          </a:p>
          <a:p>
            <a:pPr lvl="0"/>
            <a:r>
              <a:rPr lang="en-US" dirty="0"/>
              <a:t>Key takeaway here</a:t>
            </a:r>
          </a:p>
        </p:txBody>
      </p:sp>
      <p:sp>
        <p:nvSpPr>
          <p:cNvPr id="13" name="Text Placeholder 12">
            <a:extLst>
              <a:ext uri="{FF2B5EF4-FFF2-40B4-BE49-F238E27FC236}">
                <a16:creationId xmlns:a16="http://schemas.microsoft.com/office/drawing/2014/main" id="{BD292504-3200-184C-B462-F52FB17C00F5}"/>
              </a:ext>
            </a:extLst>
          </p:cNvPr>
          <p:cNvSpPr>
            <a:spLocks noGrp="1"/>
          </p:cNvSpPr>
          <p:nvPr>
            <p:ph type="body" sz="quarter" idx="19" hasCustomPrompt="1"/>
          </p:nvPr>
        </p:nvSpPr>
        <p:spPr>
          <a:xfrm>
            <a:off x="508784" y="3741738"/>
            <a:ext cx="3689059" cy="2248001"/>
          </a:xfrm>
        </p:spPr>
        <p:txBody>
          <a:bodyPr bIns="0">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add supporting text</a:t>
            </a:r>
          </a:p>
        </p:txBody>
      </p:sp>
      <p:sp>
        <p:nvSpPr>
          <p:cNvPr id="12" name="Content Placeholder 7">
            <a:extLst>
              <a:ext uri="{FF2B5EF4-FFF2-40B4-BE49-F238E27FC236}">
                <a16:creationId xmlns:a16="http://schemas.microsoft.com/office/drawing/2014/main" id="{3C53C104-C340-4445-B597-ADA10F229264}"/>
              </a:ext>
            </a:extLst>
          </p:cNvPr>
          <p:cNvSpPr>
            <a:spLocks noGrp="1"/>
          </p:cNvSpPr>
          <p:nvPr>
            <p:ph sz="quarter" idx="13"/>
          </p:nvPr>
        </p:nvSpPr>
        <p:spPr>
          <a:xfrm>
            <a:off x="4907029" y="1196975"/>
            <a:ext cx="6773796" cy="2377498"/>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Content Placeholder 7">
            <a:extLst>
              <a:ext uri="{FF2B5EF4-FFF2-40B4-BE49-F238E27FC236}">
                <a16:creationId xmlns:a16="http://schemas.microsoft.com/office/drawing/2014/main" id="{627D0DAE-E129-5445-8C07-39C5633DAD93}"/>
              </a:ext>
            </a:extLst>
          </p:cNvPr>
          <p:cNvSpPr>
            <a:spLocks noGrp="1"/>
          </p:cNvSpPr>
          <p:nvPr>
            <p:ph sz="quarter" idx="20"/>
          </p:nvPr>
        </p:nvSpPr>
        <p:spPr>
          <a:xfrm>
            <a:off x="4907029" y="3789040"/>
            <a:ext cx="6773796" cy="2377497"/>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5" name="Picture 14" descr="Glendon | York University Logo">
            <a:extLst>
              <a:ext uri="{FF2B5EF4-FFF2-40B4-BE49-F238E27FC236}">
                <a16:creationId xmlns:a16="http://schemas.microsoft.com/office/drawing/2014/main" id="{AE6859E8-2DF7-A941-8059-ABF7ED024B3C}"/>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987327247"/>
      </p:ext>
    </p:extLst>
  </p:cSld>
  <p:clrMapOvr>
    <a:masterClrMapping/>
  </p:clrMapOvr>
  <p:extLst>
    <p:ext uri="{DCECCB84-F9BA-43D5-87BE-67443E8EF086}">
      <p15:sldGuideLst xmlns:p15="http://schemas.microsoft.com/office/powerpoint/2012/main">
        <p15:guide id="3" pos="316" userDrawn="1">
          <p15:clr>
            <a:srgbClr val="FBAE40"/>
          </p15:clr>
        </p15:guide>
        <p15:guide id="7" orient="horz" pos="754" userDrawn="1">
          <p15:clr>
            <a:srgbClr val="FBAE40"/>
          </p15:clr>
        </p15:guide>
        <p15:guide id="8" orient="horz" pos="2251" userDrawn="1">
          <p15:clr>
            <a:srgbClr val="FBAE40"/>
          </p15:clr>
        </p15:guide>
        <p15:guide id="9" orient="horz" pos="2387" userDrawn="1">
          <p15:clr>
            <a:srgbClr val="FBAE40"/>
          </p15:clr>
        </p15:guide>
        <p15:guide id="10" orient="horz" pos="3888"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ft Photo +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2718D5-9D0C-8349-B83F-55829CC37D41}"/>
              </a:ext>
            </a:extLst>
          </p:cNvPr>
          <p:cNvSpPr>
            <a:spLocks noGrp="1"/>
          </p:cNvSpPr>
          <p:nvPr>
            <p:ph type="ftr" sz="quarter" idx="10"/>
          </p:nvPr>
        </p:nvSpPr>
        <p:spPr>
          <a:xfrm>
            <a:off x="4472940" y="6304235"/>
            <a:ext cx="4805172" cy="365125"/>
          </a:xfrm>
        </p:spPr>
        <p:txBody>
          <a:bodyPr/>
          <a:lstStyle/>
          <a:p>
            <a:endParaRPr lang="en-US" dirty="0"/>
          </a:p>
        </p:txBody>
      </p:sp>
      <p:sp>
        <p:nvSpPr>
          <p:cNvPr id="23" name="Picture Placeholder 22">
            <a:extLst>
              <a:ext uri="{FF2B5EF4-FFF2-40B4-BE49-F238E27FC236}">
                <a16:creationId xmlns:a16="http://schemas.microsoft.com/office/drawing/2014/main" id="{10960A72-CFDD-F747-A1D3-7264486AF543}"/>
              </a:ext>
            </a:extLst>
          </p:cNvPr>
          <p:cNvSpPr>
            <a:spLocks noGrp="1"/>
          </p:cNvSpPr>
          <p:nvPr>
            <p:ph type="pic" sz="quarter" idx="18" hasCustomPrompt="1"/>
          </p:nvPr>
        </p:nvSpPr>
        <p:spPr>
          <a:xfrm>
            <a:off x="0" y="1738"/>
            <a:ext cx="4258733" cy="6856262"/>
          </a:xfrm>
          <a:custGeom>
            <a:avLst/>
            <a:gdLst>
              <a:gd name="connsiteX0" fmla="*/ 362982 w 4258733"/>
              <a:gd name="connsiteY0" fmla="*/ 357707 h 6856262"/>
              <a:gd name="connsiteX1" fmla="*/ 3914316 w 4258733"/>
              <a:gd name="connsiteY1" fmla="*/ 357707 h 6856262"/>
              <a:gd name="connsiteX2" fmla="*/ 3914316 w 4258733"/>
              <a:gd name="connsiteY2" fmla="*/ 6496176 h 6856262"/>
              <a:gd name="connsiteX3" fmla="*/ 362982 w 4258733"/>
              <a:gd name="connsiteY3" fmla="*/ 6496176 h 6856262"/>
              <a:gd name="connsiteX4" fmla="*/ 182982 w 4258733"/>
              <a:gd name="connsiteY4" fmla="*/ 177707 h 6856262"/>
              <a:gd name="connsiteX5" fmla="*/ 182982 w 4258733"/>
              <a:gd name="connsiteY5" fmla="*/ 357707 h 6856262"/>
              <a:gd name="connsiteX6" fmla="*/ 182982 w 4258733"/>
              <a:gd name="connsiteY6" fmla="*/ 6496176 h 6856262"/>
              <a:gd name="connsiteX7" fmla="*/ 182982 w 4258733"/>
              <a:gd name="connsiteY7" fmla="*/ 6676176 h 6856262"/>
              <a:gd name="connsiteX8" fmla="*/ 182982 w 4258733"/>
              <a:gd name="connsiteY8" fmla="*/ 6677040 h 6856262"/>
              <a:gd name="connsiteX9" fmla="*/ 362982 w 4258733"/>
              <a:gd name="connsiteY9" fmla="*/ 6677040 h 6856262"/>
              <a:gd name="connsiteX10" fmla="*/ 362982 w 4258733"/>
              <a:gd name="connsiteY10" fmla="*/ 6676176 h 6856262"/>
              <a:gd name="connsiteX11" fmla="*/ 3914316 w 4258733"/>
              <a:gd name="connsiteY11" fmla="*/ 6676176 h 6856262"/>
              <a:gd name="connsiteX12" fmla="*/ 3914316 w 4258733"/>
              <a:gd name="connsiteY12" fmla="*/ 6677040 h 6856262"/>
              <a:gd name="connsiteX13" fmla="*/ 4094316 w 4258733"/>
              <a:gd name="connsiteY13" fmla="*/ 6677040 h 6856262"/>
              <a:gd name="connsiteX14" fmla="*/ 4094316 w 4258733"/>
              <a:gd name="connsiteY14" fmla="*/ 6676176 h 6856262"/>
              <a:gd name="connsiteX15" fmla="*/ 4096011 w 4258733"/>
              <a:gd name="connsiteY15" fmla="*/ 6676176 h 6856262"/>
              <a:gd name="connsiteX16" fmla="*/ 4096011 w 4258733"/>
              <a:gd name="connsiteY16" fmla="*/ 6496176 h 6856262"/>
              <a:gd name="connsiteX17" fmla="*/ 4094316 w 4258733"/>
              <a:gd name="connsiteY17" fmla="*/ 6496176 h 6856262"/>
              <a:gd name="connsiteX18" fmla="*/ 4094316 w 4258733"/>
              <a:gd name="connsiteY18" fmla="*/ 357707 h 6856262"/>
              <a:gd name="connsiteX19" fmla="*/ 4096011 w 4258733"/>
              <a:gd name="connsiteY19" fmla="*/ 357707 h 6856262"/>
              <a:gd name="connsiteX20" fmla="*/ 4096011 w 4258733"/>
              <a:gd name="connsiteY20" fmla="*/ 177707 h 6856262"/>
              <a:gd name="connsiteX21" fmla="*/ 0 w 4258733"/>
              <a:gd name="connsiteY21" fmla="*/ 0 h 6856262"/>
              <a:gd name="connsiteX22" fmla="*/ 4258733 w 4258733"/>
              <a:gd name="connsiteY22" fmla="*/ 0 h 6856262"/>
              <a:gd name="connsiteX23" fmla="*/ 4258733 w 4258733"/>
              <a:gd name="connsiteY23" fmla="*/ 6856262 h 6856262"/>
              <a:gd name="connsiteX24" fmla="*/ 0 w 4258733"/>
              <a:gd name="connsiteY24" fmla="*/ 6856262 h 685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8733" h="6856262">
                <a:moveTo>
                  <a:pt x="362982" y="357707"/>
                </a:moveTo>
                <a:lnTo>
                  <a:pt x="3914316" y="357707"/>
                </a:lnTo>
                <a:lnTo>
                  <a:pt x="3914316" y="6496176"/>
                </a:lnTo>
                <a:lnTo>
                  <a:pt x="362982" y="6496176"/>
                </a:lnTo>
                <a:close/>
                <a:moveTo>
                  <a:pt x="182982" y="177707"/>
                </a:moveTo>
                <a:lnTo>
                  <a:pt x="182982" y="357707"/>
                </a:lnTo>
                <a:lnTo>
                  <a:pt x="182982" y="6496176"/>
                </a:lnTo>
                <a:lnTo>
                  <a:pt x="182982" y="6676176"/>
                </a:lnTo>
                <a:lnTo>
                  <a:pt x="182982" y="6677040"/>
                </a:lnTo>
                <a:lnTo>
                  <a:pt x="362982" y="6677040"/>
                </a:lnTo>
                <a:lnTo>
                  <a:pt x="362982" y="6676176"/>
                </a:lnTo>
                <a:lnTo>
                  <a:pt x="3914316" y="6676176"/>
                </a:lnTo>
                <a:lnTo>
                  <a:pt x="3914316" y="6677040"/>
                </a:lnTo>
                <a:lnTo>
                  <a:pt x="4094316" y="6677040"/>
                </a:lnTo>
                <a:lnTo>
                  <a:pt x="4094316" y="6676176"/>
                </a:lnTo>
                <a:lnTo>
                  <a:pt x="4096011" y="6676176"/>
                </a:lnTo>
                <a:lnTo>
                  <a:pt x="4096011" y="6496176"/>
                </a:lnTo>
                <a:lnTo>
                  <a:pt x="4094316" y="6496176"/>
                </a:lnTo>
                <a:lnTo>
                  <a:pt x="4094316" y="357707"/>
                </a:lnTo>
                <a:lnTo>
                  <a:pt x="4096011" y="357707"/>
                </a:lnTo>
                <a:lnTo>
                  <a:pt x="4096011" y="177707"/>
                </a:lnTo>
                <a:close/>
                <a:moveTo>
                  <a:pt x="0" y="0"/>
                </a:moveTo>
                <a:lnTo>
                  <a:pt x="4258733" y="0"/>
                </a:lnTo>
                <a:lnTo>
                  <a:pt x="4258733" y="6856262"/>
                </a:lnTo>
                <a:lnTo>
                  <a:pt x="0" y="6856262"/>
                </a:lnTo>
                <a:close/>
              </a:path>
            </a:pathLst>
          </a:custGeom>
        </p:spPr>
        <p:txBody>
          <a:bodyPr wrap="square" bIns="180000" anchor="ctr">
            <a:noAutofit/>
          </a:bodyPr>
          <a:lstStyle>
            <a:lvl1pPr algn="ctr">
              <a:defRPr sz="1600" b="0" i="0">
                <a:solidFill>
                  <a:schemeClr val="tx1"/>
                </a:solidFill>
                <a:latin typeface="IBM Plex Sans" panose="020B0503050203000203" pitchFamily="34" charset="0"/>
              </a:defRPr>
            </a:lvl1pPr>
          </a:lstStyle>
          <a:p>
            <a:r>
              <a:rPr lang="en-US"/>
              <a:t>Drag and drop photo onto slide</a:t>
            </a:r>
            <a:br>
              <a:rPr lang="en-US"/>
            </a:br>
            <a:r>
              <a:rPr lang="en-US"/>
              <a:t>to add image here</a:t>
            </a:r>
            <a:endParaRPr lang="en-US" dirty="0"/>
          </a:p>
        </p:txBody>
      </p:sp>
      <p:sp>
        <p:nvSpPr>
          <p:cNvPr id="2" name="Title 1">
            <a:extLst>
              <a:ext uri="{FF2B5EF4-FFF2-40B4-BE49-F238E27FC236}">
                <a16:creationId xmlns:a16="http://schemas.microsoft.com/office/drawing/2014/main" id="{3D33E130-96B9-2A4D-8ECC-62AAABB506C6}"/>
              </a:ext>
            </a:extLst>
          </p:cNvPr>
          <p:cNvSpPr>
            <a:spLocks noGrp="1"/>
          </p:cNvSpPr>
          <p:nvPr>
            <p:ph type="title"/>
          </p:nvPr>
        </p:nvSpPr>
        <p:spPr>
          <a:xfrm>
            <a:off x="4478866" y="225425"/>
            <a:ext cx="7197753" cy="720000"/>
          </a:xfrm>
        </p:spPr>
        <p:txBody>
          <a:bodyPr/>
          <a:lstStyle/>
          <a:p>
            <a:r>
              <a:rPr lang="en-US"/>
              <a:t>Click to edit Master title style</a:t>
            </a:r>
            <a:endParaRPr lang="en-US" dirty="0"/>
          </a:p>
        </p:txBody>
      </p:sp>
      <p:sp>
        <p:nvSpPr>
          <p:cNvPr id="7" name="Content Placeholder 7">
            <a:extLst>
              <a:ext uri="{FF2B5EF4-FFF2-40B4-BE49-F238E27FC236}">
                <a16:creationId xmlns:a16="http://schemas.microsoft.com/office/drawing/2014/main" id="{9D18FA23-2CD1-AD41-99C8-1AC86935DDEF}"/>
              </a:ext>
            </a:extLst>
          </p:cNvPr>
          <p:cNvSpPr>
            <a:spLocks noGrp="1"/>
          </p:cNvSpPr>
          <p:nvPr>
            <p:ph sz="quarter" idx="13"/>
          </p:nvPr>
        </p:nvSpPr>
        <p:spPr>
          <a:xfrm>
            <a:off x="4478866" y="1268412"/>
            <a:ext cx="7201959" cy="4897437"/>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Freeform 18">
            <a:extLst>
              <a:ext uri="{FF2B5EF4-FFF2-40B4-BE49-F238E27FC236}">
                <a16:creationId xmlns:a16="http://schemas.microsoft.com/office/drawing/2014/main" id="{43A43FB6-03C7-CC41-BCE9-0DF5F24BF3CB}"/>
              </a:ext>
            </a:extLst>
          </p:cNvPr>
          <p:cNvSpPr/>
          <p:nvPr userDrawn="1"/>
        </p:nvSpPr>
        <p:spPr>
          <a:xfrm>
            <a:off x="182982" y="179445"/>
            <a:ext cx="3913029" cy="6499333"/>
          </a:xfrm>
          <a:custGeom>
            <a:avLst/>
            <a:gdLst>
              <a:gd name="connsiteX0" fmla="*/ 180000 w 3913029"/>
              <a:gd name="connsiteY0" fmla="*/ 180000 h 6499333"/>
              <a:gd name="connsiteX1" fmla="*/ 180000 w 3913029"/>
              <a:gd name="connsiteY1" fmla="*/ 6318469 h 6499333"/>
              <a:gd name="connsiteX2" fmla="*/ 3731334 w 3913029"/>
              <a:gd name="connsiteY2" fmla="*/ 6318469 h 6499333"/>
              <a:gd name="connsiteX3" fmla="*/ 3731334 w 3913029"/>
              <a:gd name="connsiteY3" fmla="*/ 180000 h 6499333"/>
              <a:gd name="connsiteX4" fmla="*/ 0 w 3913029"/>
              <a:gd name="connsiteY4" fmla="*/ 0 h 6499333"/>
              <a:gd name="connsiteX5" fmla="*/ 3913029 w 3913029"/>
              <a:gd name="connsiteY5" fmla="*/ 0 h 6499333"/>
              <a:gd name="connsiteX6" fmla="*/ 3913029 w 3913029"/>
              <a:gd name="connsiteY6" fmla="*/ 180000 h 6499333"/>
              <a:gd name="connsiteX7" fmla="*/ 3911334 w 3913029"/>
              <a:gd name="connsiteY7" fmla="*/ 180000 h 6499333"/>
              <a:gd name="connsiteX8" fmla="*/ 3911334 w 3913029"/>
              <a:gd name="connsiteY8" fmla="*/ 6318469 h 6499333"/>
              <a:gd name="connsiteX9" fmla="*/ 3913029 w 3913029"/>
              <a:gd name="connsiteY9" fmla="*/ 6318469 h 6499333"/>
              <a:gd name="connsiteX10" fmla="*/ 3913029 w 3913029"/>
              <a:gd name="connsiteY10" fmla="*/ 6498469 h 6499333"/>
              <a:gd name="connsiteX11" fmla="*/ 3911334 w 3913029"/>
              <a:gd name="connsiteY11" fmla="*/ 6498469 h 6499333"/>
              <a:gd name="connsiteX12" fmla="*/ 3911334 w 3913029"/>
              <a:gd name="connsiteY12" fmla="*/ 6499333 h 6499333"/>
              <a:gd name="connsiteX13" fmla="*/ 3731334 w 3913029"/>
              <a:gd name="connsiteY13" fmla="*/ 6499333 h 6499333"/>
              <a:gd name="connsiteX14" fmla="*/ 3731334 w 3913029"/>
              <a:gd name="connsiteY14" fmla="*/ 6498469 h 6499333"/>
              <a:gd name="connsiteX15" fmla="*/ 180000 w 3913029"/>
              <a:gd name="connsiteY15" fmla="*/ 6498469 h 6499333"/>
              <a:gd name="connsiteX16" fmla="*/ 180000 w 3913029"/>
              <a:gd name="connsiteY16" fmla="*/ 6499333 h 6499333"/>
              <a:gd name="connsiteX17" fmla="*/ 0 w 3913029"/>
              <a:gd name="connsiteY17" fmla="*/ 6499333 h 6499333"/>
              <a:gd name="connsiteX18" fmla="*/ 0 w 3913029"/>
              <a:gd name="connsiteY18" fmla="*/ 6498469 h 6499333"/>
              <a:gd name="connsiteX19" fmla="*/ 0 w 3913029"/>
              <a:gd name="connsiteY19" fmla="*/ 6318469 h 6499333"/>
              <a:gd name="connsiteX20" fmla="*/ 0 w 3913029"/>
              <a:gd name="connsiteY20" fmla="*/ 180000 h 6499333"/>
              <a:gd name="connsiteX21" fmla="*/ 0 w 3913029"/>
              <a:gd name="connsiteY21" fmla="*/ 180000 h 649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3029" h="6499333">
                <a:moveTo>
                  <a:pt x="180000" y="180000"/>
                </a:moveTo>
                <a:lnTo>
                  <a:pt x="180000" y="6318469"/>
                </a:lnTo>
                <a:lnTo>
                  <a:pt x="3731334" y="6318469"/>
                </a:lnTo>
                <a:lnTo>
                  <a:pt x="3731334" y="180000"/>
                </a:lnTo>
                <a:close/>
                <a:moveTo>
                  <a:pt x="0" y="0"/>
                </a:moveTo>
                <a:lnTo>
                  <a:pt x="3913029" y="0"/>
                </a:lnTo>
                <a:lnTo>
                  <a:pt x="3913029" y="180000"/>
                </a:lnTo>
                <a:lnTo>
                  <a:pt x="3911334" y="180000"/>
                </a:lnTo>
                <a:lnTo>
                  <a:pt x="3911334" y="6318469"/>
                </a:lnTo>
                <a:lnTo>
                  <a:pt x="3913029" y="6318469"/>
                </a:lnTo>
                <a:lnTo>
                  <a:pt x="3913029" y="6498469"/>
                </a:lnTo>
                <a:lnTo>
                  <a:pt x="3911334" y="6498469"/>
                </a:lnTo>
                <a:lnTo>
                  <a:pt x="3911334" y="6499333"/>
                </a:lnTo>
                <a:lnTo>
                  <a:pt x="3731334" y="6499333"/>
                </a:lnTo>
                <a:lnTo>
                  <a:pt x="3731334" y="6498469"/>
                </a:lnTo>
                <a:lnTo>
                  <a:pt x="180000" y="6498469"/>
                </a:lnTo>
                <a:lnTo>
                  <a:pt x="180000" y="6499333"/>
                </a:lnTo>
                <a:lnTo>
                  <a:pt x="0" y="6499333"/>
                </a:lnTo>
                <a:lnTo>
                  <a:pt x="0" y="6498469"/>
                </a:lnTo>
                <a:lnTo>
                  <a:pt x="0" y="6318469"/>
                </a:lnTo>
                <a:lnTo>
                  <a:pt x="0" y="180000"/>
                </a:lnTo>
                <a:lnTo>
                  <a:pt x="0" y="18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0" name="Group 19">
            <a:extLst>
              <a:ext uri="{FF2B5EF4-FFF2-40B4-BE49-F238E27FC236}">
                <a16:creationId xmlns:a16="http://schemas.microsoft.com/office/drawing/2014/main" id="{FD4B6989-F90F-3540-B459-E0BE32A07163}"/>
              </a:ext>
            </a:extLst>
          </p:cNvPr>
          <p:cNvGrpSpPr/>
          <p:nvPr userDrawn="1"/>
        </p:nvGrpSpPr>
        <p:grpSpPr>
          <a:xfrm>
            <a:off x="12087188" y="-254000"/>
            <a:ext cx="2167267" cy="2173235"/>
            <a:chOff x="12087188" y="-254000"/>
            <a:chExt cx="2167267" cy="2173235"/>
          </a:xfrm>
        </p:grpSpPr>
        <p:sp>
          <p:nvSpPr>
            <p:cNvPr id="21" name="Rectangle 20">
              <a:extLst>
                <a:ext uri="{FF2B5EF4-FFF2-40B4-BE49-F238E27FC236}">
                  <a16:creationId xmlns:a16="http://schemas.microsoft.com/office/drawing/2014/main" id="{37D2173E-D878-4740-90EB-CA07169DA88F}"/>
                </a:ext>
              </a:extLst>
            </p:cNvPr>
            <p:cNvSpPr/>
            <p:nvPr userDrawn="1"/>
          </p:nvSpPr>
          <p:spPr>
            <a:xfrm>
              <a:off x="12254204" y="199076"/>
              <a:ext cx="2000251" cy="1720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2" name="Rectangle 21">
              <a:extLst>
                <a:ext uri="{FF2B5EF4-FFF2-40B4-BE49-F238E27FC236}">
                  <a16:creationId xmlns:a16="http://schemas.microsoft.com/office/drawing/2014/main" id="{4CED0850-027D-4E45-B12D-7FB26A0F98AC}"/>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Right Triangle 23">
              <a:extLst>
                <a:ext uri="{FF2B5EF4-FFF2-40B4-BE49-F238E27FC236}">
                  <a16:creationId xmlns:a16="http://schemas.microsoft.com/office/drawing/2014/main" id="{CD2A2308-A29F-F24B-9343-825F7C12ECFF}"/>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a:extLst>
                <a:ext uri="{FF2B5EF4-FFF2-40B4-BE49-F238E27FC236}">
                  <a16:creationId xmlns:a16="http://schemas.microsoft.com/office/drawing/2014/main" id="{3816774A-34AD-5B46-885F-33D516C7EEBA}"/>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6" name="TextBox 25">
              <a:extLst>
                <a:ext uri="{FF2B5EF4-FFF2-40B4-BE49-F238E27FC236}">
                  <a16:creationId xmlns:a16="http://schemas.microsoft.com/office/drawing/2014/main" id="{5996C894-1126-CC4E-B48F-FABE58430EC9}"/>
                </a:ext>
              </a:extLst>
            </p:cNvPr>
            <p:cNvSpPr txBox="1"/>
            <p:nvPr userDrawn="1"/>
          </p:nvSpPr>
          <p:spPr>
            <a:xfrm>
              <a:off x="12335975" y="461901"/>
              <a:ext cx="1797275" cy="1417141"/>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p:txBody>
        </p:sp>
      </p:grpSp>
      <p:grpSp>
        <p:nvGrpSpPr>
          <p:cNvPr id="27" name="Group 26">
            <a:extLst>
              <a:ext uri="{FF2B5EF4-FFF2-40B4-BE49-F238E27FC236}">
                <a16:creationId xmlns:a16="http://schemas.microsoft.com/office/drawing/2014/main" id="{D42DE9D7-90CC-8047-8F7B-835D25D3B0E1}"/>
              </a:ext>
            </a:extLst>
          </p:cNvPr>
          <p:cNvGrpSpPr/>
          <p:nvPr userDrawn="1"/>
        </p:nvGrpSpPr>
        <p:grpSpPr>
          <a:xfrm>
            <a:off x="12192000" y="-947342"/>
            <a:ext cx="2427514" cy="605550"/>
            <a:chOff x="12192000" y="-947342"/>
            <a:chExt cx="2427514" cy="605550"/>
          </a:xfrm>
        </p:grpSpPr>
        <p:sp>
          <p:nvSpPr>
            <p:cNvPr id="28" name="TextBox 27">
              <a:extLst>
                <a:ext uri="{FF2B5EF4-FFF2-40B4-BE49-F238E27FC236}">
                  <a16:creationId xmlns:a16="http://schemas.microsoft.com/office/drawing/2014/main" id="{1DC16862-5469-E448-AEB8-7C21763B1CF5}"/>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9" name="Picture 28">
              <a:extLst>
                <a:ext uri="{FF2B5EF4-FFF2-40B4-BE49-F238E27FC236}">
                  <a16:creationId xmlns:a16="http://schemas.microsoft.com/office/drawing/2014/main" id="{2F7B01E6-D212-7445-9084-4B465A1B82B3}"/>
                </a:ext>
              </a:extLst>
            </p:cNvPr>
            <p:cNvPicPr>
              <a:picLocks noChangeAspect="1"/>
            </p:cNvPicPr>
            <p:nvPr userDrawn="1"/>
          </p:nvPicPr>
          <p:blipFill>
            <a:blip r:embed="rId2"/>
            <a:stretch>
              <a:fillRect/>
            </a:stretch>
          </p:blipFill>
          <p:spPr>
            <a:xfrm>
              <a:off x="14291128" y="-853006"/>
              <a:ext cx="328386" cy="446605"/>
            </a:xfrm>
            <a:prstGeom prst="rect">
              <a:avLst/>
            </a:prstGeom>
            <a:ln>
              <a:solidFill>
                <a:schemeClr val="accent6"/>
              </a:solidFill>
            </a:ln>
          </p:spPr>
        </p:pic>
      </p:grpSp>
      <p:sp>
        <p:nvSpPr>
          <p:cNvPr id="17" name="Colour Pillar">
            <a:extLst>
              <a:ext uri="{FF2B5EF4-FFF2-40B4-BE49-F238E27FC236}">
                <a16:creationId xmlns:a16="http://schemas.microsoft.com/office/drawing/2014/main" id="{0FBB6323-1821-3B4F-9A28-841F944296D5}"/>
              </a:ext>
            </a:extLst>
          </p:cNvPr>
          <p:cNvSpPr/>
          <p:nvPr userDrawn="1"/>
        </p:nvSpPr>
        <p:spPr>
          <a:xfrm>
            <a:off x="180000" y="360000"/>
            <a:ext cx="183600" cy="61380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30" name="Picture 29" descr="Glendon | York University Logo">
            <a:extLst>
              <a:ext uri="{FF2B5EF4-FFF2-40B4-BE49-F238E27FC236}">
                <a16:creationId xmlns:a16="http://schemas.microsoft.com/office/drawing/2014/main" id="{0394C79F-F12F-0645-AB17-CA6C189254C9}"/>
              </a:ext>
            </a:extLst>
          </p:cNvPr>
          <p:cNvPicPr>
            <a:picLocks noChangeAspect="1"/>
          </p:cNvPicPr>
          <p:nvPr userDrawn="1"/>
        </p:nvPicPr>
        <p:blipFill>
          <a:blip r:embed="rId3"/>
          <a:srcRect/>
          <a:stretch/>
        </p:blipFill>
        <p:spPr>
          <a:xfrm>
            <a:off x="9531740" y="6376449"/>
            <a:ext cx="2433600" cy="264881"/>
          </a:xfrm>
          <a:prstGeom prst="rect">
            <a:avLst/>
          </a:prstGeom>
        </p:spPr>
      </p:pic>
    </p:spTree>
    <p:extLst>
      <p:ext uri="{BB962C8B-B14F-4D97-AF65-F5344CB8AC3E}">
        <p14:creationId xmlns:p14="http://schemas.microsoft.com/office/powerpoint/2010/main" val="293609511"/>
      </p:ext>
    </p:extLst>
  </p:cSld>
  <p:clrMapOvr>
    <a:masterClrMapping/>
  </p:clrMapOvr>
  <p:extLst>
    <p:ext uri="{DCECCB84-F9BA-43D5-87BE-67443E8EF086}">
      <p15:sldGuideLst xmlns:p15="http://schemas.microsoft.com/office/powerpoint/2012/main">
        <p15:guide id="3" pos="2819" userDrawn="1">
          <p15:clr>
            <a:srgbClr val="FBAE40"/>
          </p15:clr>
        </p15:guide>
        <p15:guide id="4" pos="7363" userDrawn="1">
          <p15:clr>
            <a:srgbClr val="FBAE40"/>
          </p15:clr>
        </p15:guide>
        <p15:guide id="8" orient="horz" pos="3888"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ight Photo + Conten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7D2718D5-9D0C-8349-B83F-55829CC37D41}"/>
              </a:ext>
            </a:extLst>
          </p:cNvPr>
          <p:cNvSpPr>
            <a:spLocks noGrp="1"/>
          </p:cNvSpPr>
          <p:nvPr>
            <p:ph type="ftr" sz="quarter" idx="10"/>
          </p:nvPr>
        </p:nvSpPr>
        <p:spPr>
          <a:xfrm>
            <a:off x="1004465" y="6304235"/>
            <a:ext cx="6722215" cy="365125"/>
          </a:xfrm>
        </p:spPr>
        <p:txBody>
          <a:bodyPr/>
          <a:lstStyle/>
          <a:p>
            <a:endParaRPr lang="en-US" dirty="0"/>
          </a:p>
        </p:txBody>
      </p:sp>
      <p:sp>
        <p:nvSpPr>
          <p:cNvPr id="4" name="Slide Number Placeholder 3">
            <a:extLst>
              <a:ext uri="{FF2B5EF4-FFF2-40B4-BE49-F238E27FC236}">
                <a16:creationId xmlns:a16="http://schemas.microsoft.com/office/drawing/2014/main" id="{936E8C51-D1B6-3643-AD72-C9F9FFBE28EB}"/>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2" name="Title 1">
            <a:extLst>
              <a:ext uri="{FF2B5EF4-FFF2-40B4-BE49-F238E27FC236}">
                <a16:creationId xmlns:a16="http://schemas.microsoft.com/office/drawing/2014/main" id="{3D33E130-96B9-2A4D-8ECC-62AAABB506C6}"/>
              </a:ext>
            </a:extLst>
          </p:cNvPr>
          <p:cNvSpPr>
            <a:spLocks noGrp="1"/>
          </p:cNvSpPr>
          <p:nvPr>
            <p:ph type="title"/>
          </p:nvPr>
        </p:nvSpPr>
        <p:spPr>
          <a:xfrm>
            <a:off x="519641" y="225425"/>
            <a:ext cx="7197753" cy="720000"/>
          </a:xfrm>
        </p:spPr>
        <p:txBody>
          <a:bodyPr/>
          <a:lstStyle/>
          <a:p>
            <a:r>
              <a:rPr lang="en-US"/>
              <a:t>Click to edit Master title style</a:t>
            </a:r>
            <a:endParaRPr lang="en-US" dirty="0"/>
          </a:p>
        </p:txBody>
      </p:sp>
      <p:sp>
        <p:nvSpPr>
          <p:cNvPr id="9" name="Picture Placeholder 8">
            <a:extLst>
              <a:ext uri="{FF2B5EF4-FFF2-40B4-BE49-F238E27FC236}">
                <a16:creationId xmlns:a16="http://schemas.microsoft.com/office/drawing/2014/main" id="{18B73989-1E96-2A4E-8D17-EFA6D8591E1A}"/>
              </a:ext>
            </a:extLst>
          </p:cNvPr>
          <p:cNvSpPr>
            <a:spLocks noGrp="1"/>
          </p:cNvSpPr>
          <p:nvPr>
            <p:ph type="pic" sz="quarter" idx="18" hasCustomPrompt="1"/>
          </p:nvPr>
        </p:nvSpPr>
        <p:spPr>
          <a:xfrm>
            <a:off x="7933267" y="1738"/>
            <a:ext cx="4258733" cy="6856262"/>
          </a:xfrm>
          <a:custGeom>
            <a:avLst/>
            <a:gdLst>
              <a:gd name="connsiteX0" fmla="*/ 362982 w 4258733"/>
              <a:gd name="connsiteY0" fmla="*/ 357707 h 6856262"/>
              <a:gd name="connsiteX1" fmla="*/ 3914316 w 4258733"/>
              <a:gd name="connsiteY1" fmla="*/ 357707 h 6856262"/>
              <a:gd name="connsiteX2" fmla="*/ 3914316 w 4258733"/>
              <a:gd name="connsiteY2" fmla="*/ 6496176 h 6856262"/>
              <a:gd name="connsiteX3" fmla="*/ 362982 w 4258733"/>
              <a:gd name="connsiteY3" fmla="*/ 6496176 h 6856262"/>
              <a:gd name="connsiteX4" fmla="*/ 182982 w 4258733"/>
              <a:gd name="connsiteY4" fmla="*/ 177707 h 6856262"/>
              <a:gd name="connsiteX5" fmla="*/ 182982 w 4258733"/>
              <a:gd name="connsiteY5" fmla="*/ 357707 h 6856262"/>
              <a:gd name="connsiteX6" fmla="*/ 182982 w 4258733"/>
              <a:gd name="connsiteY6" fmla="*/ 6496176 h 6856262"/>
              <a:gd name="connsiteX7" fmla="*/ 182982 w 4258733"/>
              <a:gd name="connsiteY7" fmla="*/ 6676176 h 6856262"/>
              <a:gd name="connsiteX8" fmla="*/ 182982 w 4258733"/>
              <a:gd name="connsiteY8" fmla="*/ 6677040 h 6856262"/>
              <a:gd name="connsiteX9" fmla="*/ 362982 w 4258733"/>
              <a:gd name="connsiteY9" fmla="*/ 6677040 h 6856262"/>
              <a:gd name="connsiteX10" fmla="*/ 362982 w 4258733"/>
              <a:gd name="connsiteY10" fmla="*/ 6676176 h 6856262"/>
              <a:gd name="connsiteX11" fmla="*/ 3914316 w 4258733"/>
              <a:gd name="connsiteY11" fmla="*/ 6676176 h 6856262"/>
              <a:gd name="connsiteX12" fmla="*/ 3914316 w 4258733"/>
              <a:gd name="connsiteY12" fmla="*/ 6677040 h 6856262"/>
              <a:gd name="connsiteX13" fmla="*/ 4094316 w 4258733"/>
              <a:gd name="connsiteY13" fmla="*/ 6677040 h 6856262"/>
              <a:gd name="connsiteX14" fmla="*/ 4094316 w 4258733"/>
              <a:gd name="connsiteY14" fmla="*/ 6676176 h 6856262"/>
              <a:gd name="connsiteX15" fmla="*/ 4096011 w 4258733"/>
              <a:gd name="connsiteY15" fmla="*/ 6676176 h 6856262"/>
              <a:gd name="connsiteX16" fmla="*/ 4096011 w 4258733"/>
              <a:gd name="connsiteY16" fmla="*/ 6496176 h 6856262"/>
              <a:gd name="connsiteX17" fmla="*/ 4094316 w 4258733"/>
              <a:gd name="connsiteY17" fmla="*/ 6496176 h 6856262"/>
              <a:gd name="connsiteX18" fmla="*/ 4094316 w 4258733"/>
              <a:gd name="connsiteY18" fmla="*/ 357707 h 6856262"/>
              <a:gd name="connsiteX19" fmla="*/ 4096011 w 4258733"/>
              <a:gd name="connsiteY19" fmla="*/ 357707 h 6856262"/>
              <a:gd name="connsiteX20" fmla="*/ 4096011 w 4258733"/>
              <a:gd name="connsiteY20" fmla="*/ 177707 h 6856262"/>
              <a:gd name="connsiteX21" fmla="*/ 0 w 4258733"/>
              <a:gd name="connsiteY21" fmla="*/ 0 h 6856262"/>
              <a:gd name="connsiteX22" fmla="*/ 4258733 w 4258733"/>
              <a:gd name="connsiteY22" fmla="*/ 0 h 6856262"/>
              <a:gd name="connsiteX23" fmla="*/ 4258733 w 4258733"/>
              <a:gd name="connsiteY23" fmla="*/ 6856262 h 6856262"/>
              <a:gd name="connsiteX24" fmla="*/ 0 w 4258733"/>
              <a:gd name="connsiteY24" fmla="*/ 6856262 h 6856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258733" h="6856262">
                <a:moveTo>
                  <a:pt x="362982" y="357707"/>
                </a:moveTo>
                <a:lnTo>
                  <a:pt x="3914316" y="357707"/>
                </a:lnTo>
                <a:lnTo>
                  <a:pt x="3914316" y="6496176"/>
                </a:lnTo>
                <a:lnTo>
                  <a:pt x="362982" y="6496176"/>
                </a:lnTo>
                <a:close/>
                <a:moveTo>
                  <a:pt x="182982" y="177707"/>
                </a:moveTo>
                <a:lnTo>
                  <a:pt x="182982" y="357707"/>
                </a:lnTo>
                <a:lnTo>
                  <a:pt x="182982" y="6496176"/>
                </a:lnTo>
                <a:lnTo>
                  <a:pt x="182982" y="6676176"/>
                </a:lnTo>
                <a:lnTo>
                  <a:pt x="182982" y="6677040"/>
                </a:lnTo>
                <a:lnTo>
                  <a:pt x="362982" y="6677040"/>
                </a:lnTo>
                <a:lnTo>
                  <a:pt x="362982" y="6676176"/>
                </a:lnTo>
                <a:lnTo>
                  <a:pt x="3914316" y="6676176"/>
                </a:lnTo>
                <a:lnTo>
                  <a:pt x="3914316" y="6677040"/>
                </a:lnTo>
                <a:lnTo>
                  <a:pt x="4094316" y="6677040"/>
                </a:lnTo>
                <a:lnTo>
                  <a:pt x="4094316" y="6676176"/>
                </a:lnTo>
                <a:lnTo>
                  <a:pt x="4096011" y="6676176"/>
                </a:lnTo>
                <a:lnTo>
                  <a:pt x="4096011" y="6496176"/>
                </a:lnTo>
                <a:lnTo>
                  <a:pt x="4094316" y="6496176"/>
                </a:lnTo>
                <a:lnTo>
                  <a:pt x="4094316" y="357707"/>
                </a:lnTo>
                <a:lnTo>
                  <a:pt x="4096011" y="357707"/>
                </a:lnTo>
                <a:lnTo>
                  <a:pt x="4096011" y="177707"/>
                </a:lnTo>
                <a:close/>
                <a:moveTo>
                  <a:pt x="0" y="0"/>
                </a:moveTo>
                <a:lnTo>
                  <a:pt x="4258733" y="0"/>
                </a:lnTo>
                <a:lnTo>
                  <a:pt x="4258733" y="6856262"/>
                </a:lnTo>
                <a:lnTo>
                  <a:pt x="0" y="6856262"/>
                </a:lnTo>
                <a:close/>
              </a:path>
            </a:pathLst>
          </a:custGeom>
        </p:spPr>
        <p:txBody>
          <a:bodyPr wrap="square" bIns="180000" anchor="ctr">
            <a:noAutofit/>
          </a:bodyPr>
          <a:lstStyle>
            <a:lvl1pPr algn="ctr">
              <a:defRPr sz="1600" b="0" i="0">
                <a:solidFill>
                  <a:schemeClr val="tx1"/>
                </a:solidFill>
                <a:latin typeface="IBM Plex Sans" panose="020B0503050203000203" pitchFamily="34" charset="0"/>
              </a:defRPr>
            </a:lvl1pPr>
          </a:lstStyle>
          <a:p>
            <a:r>
              <a:rPr lang="en-US"/>
              <a:t>Drag and drop photo onto slide</a:t>
            </a:r>
            <a:br>
              <a:rPr lang="en-US"/>
            </a:br>
            <a:r>
              <a:rPr lang="en-US"/>
              <a:t>to add image here</a:t>
            </a:r>
            <a:endParaRPr lang="en-US" dirty="0"/>
          </a:p>
        </p:txBody>
      </p:sp>
      <p:sp>
        <p:nvSpPr>
          <p:cNvPr id="13" name="Freeform 12">
            <a:extLst>
              <a:ext uri="{FF2B5EF4-FFF2-40B4-BE49-F238E27FC236}">
                <a16:creationId xmlns:a16="http://schemas.microsoft.com/office/drawing/2014/main" id="{3F8F1147-DAD1-334F-B034-7921149D6AFE}"/>
              </a:ext>
            </a:extLst>
          </p:cNvPr>
          <p:cNvSpPr/>
          <p:nvPr userDrawn="1"/>
        </p:nvSpPr>
        <p:spPr>
          <a:xfrm>
            <a:off x="8116249" y="179445"/>
            <a:ext cx="3913029" cy="6499333"/>
          </a:xfrm>
          <a:custGeom>
            <a:avLst/>
            <a:gdLst>
              <a:gd name="connsiteX0" fmla="*/ 180000 w 3913029"/>
              <a:gd name="connsiteY0" fmla="*/ 180000 h 6499333"/>
              <a:gd name="connsiteX1" fmla="*/ 180000 w 3913029"/>
              <a:gd name="connsiteY1" fmla="*/ 6318469 h 6499333"/>
              <a:gd name="connsiteX2" fmla="*/ 3731334 w 3913029"/>
              <a:gd name="connsiteY2" fmla="*/ 6318469 h 6499333"/>
              <a:gd name="connsiteX3" fmla="*/ 3731334 w 3913029"/>
              <a:gd name="connsiteY3" fmla="*/ 180000 h 6499333"/>
              <a:gd name="connsiteX4" fmla="*/ 0 w 3913029"/>
              <a:gd name="connsiteY4" fmla="*/ 0 h 6499333"/>
              <a:gd name="connsiteX5" fmla="*/ 3913029 w 3913029"/>
              <a:gd name="connsiteY5" fmla="*/ 0 h 6499333"/>
              <a:gd name="connsiteX6" fmla="*/ 3913029 w 3913029"/>
              <a:gd name="connsiteY6" fmla="*/ 180000 h 6499333"/>
              <a:gd name="connsiteX7" fmla="*/ 3911334 w 3913029"/>
              <a:gd name="connsiteY7" fmla="*/ 180000 h 6499333"/>
              <a:gd name="connsiteX8" fmla="*/ 3911334 w 3913029"/>
              <a:gd name="connsiteY8" fmla="*/ 6318469 h 6499333"/>
              <a:gd name="connsiteX9" fmla="*/ 3913029 w 3913029"/>
              <a:gd name="connsiteY9" fmla="*/ 6318469 h 6499333"/>
              <a:gd name="connsiteX10" fmla="*/ 3913029 w 3913029"/>
              <a:gd name="connsiteY10" fmla="*/ 6498469 h 6499333"/>
              <a:gd name="connsiteX11" fmla="*/ 3911334 w 3913029"/>
              <a:gd name="connsiteY11" fmla="*/ 6498469 h 6499333"/>
              <a:gd name="connsiteX12" fmla="*/ 3911334 w 3913029"/>
              <a:gd name="connsiteY12" fmla="*/ 6499333 h 6499333"/>
              <a:gd name="connsiteX13" fmla="*/ 3731334 w 3913029"/>
              <a:gd name="connsiteY13" fmla="*/ 6499333 h 6499333"/>
              <a:gd name="connsiteX14" fmla="*/ 3731334 w 3913029"/>
              <a:gd name="connsiteY14" fmla="*/ 6498469 h 6499333"/>
              <a:gd name="connsiteX15" fmla="*/ 180000 w 3913029"/>
              <a:gd name="connsiteY15" fmla="*/ 6498469 h 6499333"/>
              <a:gd name="connsiteX16" fmla="*/ 180000 w 3913029"/>
              <a:gd name="connsiteY16" fmla="*/ 6499333 h 6499333"/>
              <a:gd name="connsiteX17" fmla="*/ 0 w 3913029"/>
              <a:gd name="connsiteY17" fmla="*/ 6499333 h 6499333"/>
              <a:gd name="connsiteX18" fmla="*/ 0 w 3913029"/>
              <a:gd name="connsiteY18" fmla="*/ 6498469 h 6499333"/>
              <a:gd name="connsiteX19" fmla="*/ 0 w 3913029"/>
              <a:gd name="connsiteY19" fmla="*/ 6318469 h 6499333"/>
              <a:gd name="connsiteX20" fmla="*/ 0 w 3913029"/>
              <a:gd name="connsiteY20" fmla="*/ 180000 h 6499333"/>
              <a:gd name="connsiteX21" fmla="*/ 0 w 3913029"/>
              <a:gd name="connsiteY21" fmla="*/ 180000 h 649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13029" h="6499333">
                <a:moveTo>
                  <a:pt x="180000" y="180000"/>
                </a:moveTo>
                <a:lnTo>
                  <a:pt x="180000" y="6318469"/>
                </a:lnTo>
                <a:lnTo>
                  <a:pt x="3731334" y="6318469"/>
                </a:lnTo>
                <a:lnTo>
                  <a:pt x="3731334" y="180000"/>
                </a:lnTo>
                <a:close/>
                <a:moveTo>
                  <a:pt x="0" y="0"/>
                </a:moveTo>
                <a:lnTo>
                  <a:pt x="3913029" y="0"/>
                </a:lnTo>
                <a:lnTo>
                  <a:pt x="3913029" y="180000"/>
                </a:lnTo>
                <a:lnTo>
                  <a:pt x="3911334" y="180000"/>
                </a:lnTo>
                <a:lnTo>
                  <a:pt x="3911334" y="6318469"/>
                </a:lnTo>
                <a:lnTo>
                  <a:pt x="3913029" y="6318469"/>
                </a:lnTo>
                <a:lnTo>
                  <a:pt x="3913029" y="6498469"/>
                </a:lnTo>
                <a:lnTo>
                  <a:pt x="3911334" y="6498469"/>
                </a:lnTo>
                <a:lnTo>
                  <a:pt x="3911334" y="6499333"/>
                </a:lnTo>
                <a:lnTo>
                  <a:pt x="3731334" y="6499333"/>
                </a:lnTo>
                <a:lnTo>
                  <a:pt x="3731334" y="6498469"/>
                </a:lnTo>
                <a:lnTo>
                  <a:pt x="180000" y="6498469"/>
                </a:lnTo>
                <a:lnTo>
                  <a:pt x="180000" y="6499333"/>
                </a:lnTo>
                <a:lnTo>
                  <a:pt x="0" y="6499333"/>
                </a:lnTo>
                <a:lnTo>
                  <a:pt x="0" y="6498469"/>
                </a:lnTo>
                <a:lnTo>
                  <a:pt x="0" y="6318469"/>
                </a:lnTo>
                <a:lnTo>
                  <a:pt x="0" y="180000"/>
                </a:lnTo>
                <a:lnTo>
                  <a:pt x="0" y="180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4" name="Content Placeholder 7">
            <a:extLst>
              <a:ext uri="{FF2B5EF4-FFF2-40B4-BE49-F238E27FC236}">
                <a16:creationId xmlns:a16="http://schemas.microsoft.com/office/drawing/2014/main" id="{68046148-C3C4-4143-90BF-3DA8EB1FD094}"/>
              </a:ext>
            </a:extLst>
          </p:cNvPr>
          <p:cNvSpPr>
            <a:spLocks noGrp="1"/>
          </p:cNvSpPr>
          <p:nvPr>
            <p:ph sz="quarter" idx="13"/>
          </p:nvPr>
        </p:nvSpPr>
        <p:spPr>
          <a:xfrm>
            <a:off x="511176" y="1268412"/>
            <a:ext cx="7197753" cy="4897437"/>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1" name="Group 20">
            <a:extLst>
              <a:ext uri="{FF2B5EF4-FFF2-40B4-BE49-F238E27FC236}">
                <a16:creationId xmlns:a16="http://schemas.microsoft.com/office/drawing/2014/main" id="{049B0C24-814C-1040-908B-A0A3895EA50D}"/>
              </a:ext>
            </a:extLst>
          </p:cNvPr>
          <p:cNvGrpSpPr/>
          <p:nvPr userDrawn="1"/>
        </p:nvGrpSpPr>
        <p:grpSpPr>
          <a:xfrm>
            <a:off x="12087188" y="-254000"/>
            <a:ext cx="2167267" cy="2173235"/>
            <a:chOff x="12087188" y="-254000"/>
            <a:chExt cx="2167267" cy="2173235"/>
          </a:xfrm>
        </p:grpSpPr>
        <p:sp>
          <p:nvSpPr>
            <p:cNvPr id="22" name="Rectangle 21">
              <a:extLst>
                <a:ext uri="{FF2B5EF4-FFF2-40B4-BE49-F238E27FC236}">
                  <a16:creationId xmlns:a16="http://schemas.microsoft.com/office/drawing/2014/main" id="{9B8AA228-1239-7F4A-87A7-406D7279A98A}"/>
                </a:ext>
              </a:extLst>
            </p:cNvPr>
            <p:cNvSpPr/>
            <p:nvPr userDrawn="1"/>
          </p:nvSpPr>
          <p:spPr>
            <a:xfrm>
              <a:off x="12254204" y="199076"/>
              <a:ext cx="2000251" cy="1720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3" name="Rectangle 22">
              <a:extLst>
                <a:ext uri="{FF2B5EF4-FFF2-40B4-BE49-F238E27FC236}">
                  <a16:creationId xmlns:a16="http://schemas.microsoft.com/office/drawing/2014/main" id="{82E753BE-14D9-9841-9B8E-842B2AEA9B98}"/>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Right Triangle 23">
              <a:extLst>
                <a:ext uri="{FF2B5EF4-FFF2-40B4-BE49-F238E27FC236}">
                  <a16:creationId xmlns:a16="http://schemas.microsoft.com/office/drawing/2014/main" id="{EEB03640-B3DC-6141-8963-CA85ADD62A55}"/>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a:extLst>
                <a:ext uri="{FF2B5EF4-FFF2-40B4-BE49-F238E27FC236}">
                  <a16:creationId xmlns:a16="http://schemas.microsoft.com/office/drawing/2014/main" id="{CD041DCC-2730-F94F-8430-ACB27754D8DA}"/>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6" name="TextBox 25">
              <a:extLst>
                <a:ext uri="{FF2B5EF4-FFF2-40B4-BE49-F238E27FC236}">
                  <a16:creationId xmlns:a16="http://schemas.microsoft.com/office/drawing/2014/main" id="{FE3F4016-C4AF-3243-BCD6-E609952A7EF9}"/>
                </a:ext>
              </a:extLst>
            </p:cNvPr>
            <p:cNvSpPr txBox="1"/>
            <p:nvPr userDrawn="1"/>
          </p:nvSpPr>
          <p:spPr>
            <a:xfrm>
              <a:off x="12335975" y="461901"/>
              <a:ext cx="1797275" cy="1417141"/>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p:txBody>
        </p:sp>
      </p:grpSp>
      <p:grpSp>
        <p:nvGrpSpPr>
          <p:cNvPr id="27" name="Group 26">
            <a:extLst>
              <a:ext uri="{FF2B5EF4-FFF2-40B4-BE49-F238E27FC236}">
                <a16:creationId xmlns:a16="http://schemas.microsoft.com/office/drawing/2014/main" id="{D235C1CE-EAE6-9C42-B8C0-6592D849FE6E}"/>
              </a:ext>
            </a:extLst>
          </p:cNvPr>
          <p:cNvGrpSpPr/>
          <p:nvPr userDrawn="1"/>
        </p:nvGrpSpPr>
        <p:grpSpPr>
          <a:xfrm>
            <a:off x="12192000" y="-947342"/>
            <a:ext cx="2427514" cy="605550"/>
            <a:chOff x="12192000" y="-947342"/>
            <a:chExt cx="2427514" cy="605550"/>
          </a:xfrm>
        </p:grpSpPr>
        <p:sp>
          <p:nvSpPr>
            <p:cNvPr id="28" name="TextBox 27">
              <a:extLst>
                <a:ext uri="{FF2B5EF4-FFF2-40B4-BE49-F238E27FC236}">
                  <a16:creationId xmlns:a16="http://schemas.microsoft.com/office/drawing/2014/main" id="{AD5BAD28-2BC6-E645-AAF7-DE9E1B4E4F97}"/>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9" name="Picture 28">
              <a:extLst>
                <a:ext uri="{FF2B5EF4-FFF2-40B4-BE49-F238E27FC236}">
                  <a16:creationId xmlns:a16="http://schemas.microsoft.com/office/drawing/2014/main" id="{B9E4F316-DB5E-534E-8678-2B126D6FA5B2}"/>
                </a:ext>
              </a:extLst>
            </p:cNvPr>
            <p:cNvPicPr>
              <a:picLocks noChangeAspect="1"/>
            </p:cNvPicPr>
            <p:nvPr userDrawn="1"/>
          </p:nvPicPr>
          <p:blipFill>
            <a:blip r:embed="rId2"/>
            <a:stretch>
              <a:fillRect/>
            </a:stretch>
          </p:blipFill>
          <p:spPr>
            <a:xfrm>
              <a:off x="14291128" y="-853006"/>
              <a:ext cx="328386" cy="446605"/>
            </a:xfrm>
            <a:prstGeom prst="rect">
              <a:avLst/>
            </a:prstGeom>
            <a:ln>
              <a:solidFill>
                <a:schemeClr val="accent6"/>
              </a:solidFill>
            </a:ln>
          </p:spPr>
        </p:pic>
      </p:grpSp>
      <p:sp>
        <p:nvSpPr>
          <p:cNvPr id="19" name="Colour Pillar">
            <a:extLst>
              <a:ext uri="{FF2B5EF4-FFF2-40B4-BE49-F238E27FC236}">
                <a16:creationId xmlns:a16="http://schemas.microsoft.com/office/drawing/2014/main" id="{1865E192-50E8-734E-AF8D-EE5B38F32B69}"/>
              </a:ext>
            </a:extLst>
          </p:cNvPr>
          <p:cNvSpPr/>
          <p:nvPr userDrawn="1"/>
        </p:nvSpPr>
        <p:spPr>
          <a:xfrm>
            <a:off x="11845042" y="360000"/>
            <a:ext cx="183600" cy="61380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48001355"/>
      </p:ext>
    </p:extLst>
  </p:cSld>
  <p:clrMapOvr>
    <a:masterClrMapping/>
  </p:clrMapOvr>
  <p:extLst>
    <p:ext uri="{DCECCB84-F9BA-43D5-87BE-67443E8EF086}">
      <p15:sldGuideLst xmlns:p15="http://schemas.microsoft.com/office/powerpoint/2012/main">
        <p15:guide id="3" pos="316" userDrawn="1">
          <p15:clr>
            <a:srgbClr val="FBAE40"/>
          </p15:clr>
        </p15:guide>
        <p15:guide id="4" pos="4861" userDrawn="1">
          <p15:clr>
            <a:srgbClr val="FBAE40"/>
          </p15:clr>
        </p15:guide>
        <p15:guide id="8" orient="horz" pos="3888"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05A40D6-3962-3843-866A-C5845A9048E3}"/>
              </a:ext>
            </a:extLst>
          </p:cNvPr>
          <p:cNvSpPr>
            <a:spLocks noGrp="1"/>
          </p:cNvSpPr>
          <p:nvPr>
            <p:ph type="ftr" sz="quarter" idx="10"/>
          </p:nvPr>
        </p:nvSpPr>
        <p:spPr>
          <a:xfrm>
            <a:off x="1004465" y="6304235"/>
            <a:ext cx="8156316" cy="365125"/>
          </a:xfrm>
        </p:spPr>
        <p:txBody>
          <a:bodyPr/>
          <a:lstStyle/>
          <a:p>
            <a:endParaRPr lang="en-US" dirty="0"/>
          </a:p>
        </p:txBody>
      </p:sp>
      <p:sp>
        <p:nvSpPr>
          <p:cNvPr id="4" name="Slide Number Placeholder 3">
            <a:extLst>
              <a:ext uri="{FF2B5EF4-FFF2-40B4-BE49-F238E27FC236}">
                <a16:creationId xmlns:a16="http://schemas.microsoft.com/office/drawing/2014/main" id="{018AC99A-40A8-394A-8D4C-61EB6EC27A16}"/>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30" name="Rectangle 29">
            <a:extLst>
              <a:ext uri="{FF2B5EF4-FFF2-40B4-BE49-F238E27FC236}">
                <a16:creationId xmlns:a16="http://schemas.microsoft.com/office/drawing/2014/main" id="{D5941B86-A173-6A4C-B2F0-E5F8F8FAB03D}"/>
              </a:ext>
            </a:extLst>
          </p:cNvPr>
          <p:cNvSpPr/>
          <p:nvPr userDrawn="1"/>
        </p:nvSpPr>
        <p:spPr>
          <a:xfrm>
            <a:off x="-1914524" y="1940613"/>
            <a:ext cx="1585730"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Quote area</a:t>
            </a:r>
          </a:p>
          <a:p>
            <a:pPr algn="r"/>
            <a:r>
              <a:rPr lang="en-US" sz="1100" b="1" i="0" kern="1200">
                <a:solidFill>
                  <a:schemeClr val="tx1"/>
                </a:solidFill>
                <a:latin typeface="IBM Plex Sans SemiBold" panose="020B0503050203000203" pitchFamily="34" charset="0"/>
                <a:ea typeface="+mn-ea"/>
                <a:cs typeface="+mn-cs"/>
              </a:rPr>
              <a:t>4 lines max</a:t>
            </a:r>
            <a:endParaRPr lang="en-US" sz="1100" b="1" i="0" kern="1200" dirty="0">
              <a:solidFill>
                <a:schemeClr val="tx1"/>
              </a:solidFill>
              <a:latin typeface="IBM Plex Sans SemiBold" panose="020B0503050203000203" pitchFamily="34" charset="0"/>
              <a:ea typeface="+mn-ea"/>
              <a:cs typeface="+mn-cs"/>
            </a:endParaRPr>
          </a:p>
        </p:txBody>
      </p:sp>
      <p:sp>
        <p:nvSpPr>
          <p:cNvPr id="33" name="Freeform 32">
            <a:extLst>
              <a:ext uri="{FF2B5EF4-FFF2-40B4-BE49-F238E27FC236}">
                <a16:creationId xmlns:a16="http://schemas.microsoft.com/office/drawing/2014/main" id="{FE461102-160B-E941-BE9A-9457FD743B27}"/>
              </a:ext>
            </a:extLst>
          </p:cNvPr>
          <p:cNvSpPr/>
          <p:nvPr userDrawn="1"/>
        </p:nvSpPr>
        <p:spPr>
          <a:xfrm>
            <a:off x="-279399" y="1463675"/>
            <a:ext cx="120650" cy="3149600"/>
          </a:xfrm>
          <a:custGeom>
            <a:avLst/>
            <a:gdLst>
              <a:gd name="connsiteX0" fmla="*/ 187325 w 187325"/>
              <a:gd name="connsiteY0" fmla="*/ 0 h 3140075"/>
              <a:gd name="connsiteX1" fmla="*/ 0 w 187325"/>
              <a:gd name="connsiteY1" fmla="*/ 0 h 3140075"/>
              <a:gd name="connsiteX2" fmla="*/ 0 w 187325"/>
              <a:gd name="connsiteY2" fmla="*/ 3140075 h 3140075"/>
              <a:gd name="connsiteX3" fmla="*/ 171450 w 187325"/>
              <a:gd name="connsiteY3" fmla="*/ 3140075 h 3140075"/>
            </a:gdLst>
            <a:ahLst/>
            <a:cxnLst>
              <a:cxn ang="0">
                <a:pos x="connsiteX0" y="connsiteY0"/>
              </a:cxn>
              <a:cxn ang="0">
                <a:pos x="connsiteX1" y="connsiteY1"/>
              </a:cxn>
              <a:cxn ang="0">
                <a:pos x="connsiteX2" y="connsiteY2"/>
              </a:cxn>
              <a:cxn ang="0">
                <a:pos x="connsiteX3" y="connsiteY3"/>
              </a:cxn>
            </a:cxnLst>
            <a:rect l="l" t="t" r="r" b="b"/>
            <a:pathLst>
              <a:path w="187325" h="3140075">
                <a:moveTo>
                  <a:pt x="187325" y="0"/>
                </a:moveTo>
                <a:lnTo>
                  <a:pt x="0" y="0"/>
                </a:lnTo>
                <a:lnTo>
                  <a:pt x="0" y="3140075"/>
                </a:lnTo>
                <a:lnTo>
                  <a:pt x="171450" y="3140075"/>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 Placeholder 7">
            <a:extLst>
              <a:ext uri="{FF2B5EF4-FFF2-40B4-BE49-F238E27FC236}">
                <a16:creationId xmlns:a16="http://schemas.microsoft.com/office/drawing/2014/main" id="{64C0373C-6C5D-1F40-86FF-5BD9724B620D}"/>
              </a:ext>
            </a:extLst>
          </p:cNvPr>
          <p:cNvSpPr>
            <a:spLocks noGrp="1"/>
          </p:cNvSpPr>
          <p:nvPr>
            <p:ph type="body" sz="quarter" idx="13" hasCustomPrompt="1"/>
          </p:nvPr>
        </p:nvSpPr>
        <p:spPr>
          <a:xfrm>
            <a:off x="847344" y="1390650"/>
            <a:ext cx="10497312" cy="3443288"/>
          </a:xfrm>
          <a:solidFill>
            <a:schemeClr val="bg1"/>
          </a:solidFill>
        </p:spPr>
        <p:txBody>
          <a:bodyPr anchor="ctr"/>
          <a:lstStyle>
            <a:lvl1pPr algn="ctr">
              <a:defRPr sz="3600" b="0" i="0">
                <a:latin typeface="IBM Plex Serif Medium" panose="02060503050406000203" pitchFamily="18" charset="77"/>
              </a:defRPr>
            </a:lvl1pPr>
          </a:lstStyle>
          <a:p>
            <a:pPr lvl="0"/>
            <a:r>
              <a:rPr lang="en-US" dirty="0"/>
              <a:t>Click to add quote</a:t>
            </a:r>
          </a:p>
        </p:txBody>
      </p:sp>
      <p:sp>
        <p:nvSpPr>
          <p:cNvPr id="16" name="Text Placeholder 7">
            <a:extLst>
              <a:ext uri="{FF2B5EF4-FFF2-40B4-BE49-F238E27FC236}">
                <a16:creationId xmlns:a16="http://schemas.microsoft.com/office/drawing/2014/main" id="{4A35A8FC-F629-EA4D-B295-B916CFA54C35}"/>
              </a:ext>
            </a:extLst>
          </p:cNvPr>
          <p:cNvSpPr>
            <a:spLocks noGrp="1"/>
          </p:cNvSpPr>
          <p:nvPr>
            <p:ph type="body" sz="quarter" idx="14" hasCustomPrompt="1"/>
          </p:nvPr>
        </p:nvSpPr>
        <p:spPr>
          <a:xfrm>
            <a:off x="511175" y="5719865"/>
            <a:ext cx="11169650" cy="338036"/>
          </a:xfrm>
          <a:solidFill>
            <a:schemeClr val="bg1"/>
          </a:solidFill>
        </p:spPr>
        <p:txBody>
          <a:bodyPr anchor="ctr"/>
          <a:lstStyle>
            <a:lvl1pPr algn="r">
              <a:defRPr sz="1600" b="0" i="0">
                <a:latin typeface="IBM Plex Serif ExtraLight" panose="02060303050406000203" pitchFamily="18" charset="77"/>
              </a:defRPr>
            </a:lvl1pPr>
          </a:lstStyle>
          <a:p>
            <a:pPr lvl="0"/>
            <a:r>
              <a:rPr lang="en-US"/>
              <a:t>- Click to add name</a:t>
            </a:r>
            <a:endParaRPr lang="en-US" dirty="0"/>
          </a:p>
        </p:txBody>
      </p:sp>
      <p:sp>
        <p:nvSpPr>
          <p:cNvPr id="5" name="Freeform 4">
            <a:extLst>
              <a:ext uri="{FF2B5EF4-FFF2-40B4-BE49-F238E27FC236}">
                <a16:creationId xmlns:a16="http://schemas.microsoft.com/office/drawing/2014/main" id="{BB48568B-1C7F-1043-8FB4-C34722649442}"/>
              </a:ext>
            </a:extLst>
          </p:cNvPr>
          <p:cNvSpPr/>
          <p:nvPr userDrawn="1"/>
        </p:nvSpPr>
        <p:spPr>
          <a:xfrm>
            <a:off x="603504" y="877824"/>
            <a:ext cx="10991088" cy="548640"/>
          </a:xfrm>
          <a:custGeom>
            <a:avLst/>
            <a:gdLst>
              <a:gd name="connsiteX0" fmla="*/ 0 w 10991088"/>
              <a:gd name="connsiteY0" fmla="*/ 493776 h 530352"/>
              <a:gd name="connsiteX1" fmla="*/ 0 w 10991088"/>
              <a:gd name="connsiteY1" fmla="*/ 0 h 530352"/>
              <a:gd name="connsiteX2" fmla="*/ 10991088 w 10991088"/>
              <a:gd name="connsiteY2" fmla="*/ 0 h 530352"/>
              <a:gd name="connsiteX3" fmla="*/ 10991088 w 10991088"/>
              <a:gd name="connsiteY3" fmla="*/ 530352 h 530352"/>
            </a:gdLst>
            <a:ahLst/>
            <a:cxnLst>
              <a:cxn ang="0">
                <a:pos x="connsiteX0" y="connsiteY0"/>
              </a:cxn>
              <a:cxn ang="0">
                <a:pos x="connsiteX1" y="connsiteY1"/>
              </a:cxn>
              <a:cxn ang="0">
                <a:pos x="connsiteX2" y="connsiteY2"/>
              </a:cxn>
              <a:cxn ang="0">
                <a:pos x="connsiteX3" y="connsiteY3"/>
              </a:cxn>
            </a:cxnLst>
            <a:rect l="l" t="t" r="r" b="b"/>
            <a:pathLst>
              <a:path w="10991088" h="530352">
                <a:moveTo>
                  <a:pt x="0" y="493776"/>
                </a:moveTo>
                <a:lnTo>
                  <a:pt x="0" y="0"/>
                </a:lnTo>
                <a:lnTo>
                  <a:pt x="10991088" y="0"/>
                </a:lnTo>
                <a:lnTo>
                  <a:pt x="10991088" y="530352"/>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a:extLst>
              <a:ext uri="{FF2B5EF4-FFF2-40B4-BE49-F238E27FC236}">
                <a16:creationId xmlns:a16="http://schemas.microsoft.com/office/drawing/2014/main" id="{D0FD2320-9916-B945-8520-A2418121744A}"/>
              </a:ext>
            </a:extLst>
          </p:cNvPr>
          <p:cNvSpPr/>
          <p:nvPr userDrawn="1"/>
        </p:nvSpPr>
        <p:spPr>
          <a:xfrm flipV="1">
            <a:off x="603504" y="4642485"/>
            <a:ext cx="10991088" cy="548640"/>
          </a:xfrm>
          <a:custGeom>
            <a:avLst/>
            <a:gdLst>
              <a:gd name="connsiteX0" fmla="*/ 0 w 10991088"/>
              <a:gd name="connsiteY0" fmla="*/ 493776 h 530352"/>
              <a:gd name="connsiteX1" fmla="*/ 0 w 10991088"/>
              <a:gd name="connsiteY1" fmla="*/ 0 h 530352"/>
              <a:gd name="connsiteX2" fmla="*/ 10991088 w 10991088"/>
              <a:gd name="connsiteY2" fmla="*/ 0 h 530352"/>
              <a:gd name="connsiteX3" fmla="*/ 10991088 w 10991088"/>
              <a:gd name="connsiteY3" fmla="*/ 530352 h 530352"/>
            </a:gdLst>
            <a:ahLst/>
            <a:cxnLst>
              <a:cxn ang="0">
                <a:pos x="connsiteX0" y="connsiteY0"/>
              </a:cxn>
              <a:cxn ang="0">
                <a:pos x="connsiteX1" y="connsiteY1"/>
              </a:cxn>
              <a:cxn ang="0">
                <a:pos x="connsiteX2" y="connsiteY2"/>
              </a:cxn>
              <a:cxn ang="0">
                <a:pos x="connsiteX3" y="connsiteY3"/>
              </a:cxn>
            </a:cxnLst>
            <a:rect l="l" t="t" r="r" b="b"/>
            <a:pathLst>
              <a:path w="10991088" h="530352">
                <a:moveTo>
                  <a:pt x="0" y="493776"/>
                </a:moveTo>
                <a:lnTo>
                  <a:pt x="0" y="0"/>
                </a:lnTo>
                <a:lnTo>
                  <a:pt x="10991088" y="0"/>
                </a:lnTo>
                <a:lnTo>
                  <a:pt x="10991088" y="530352"/>
                </a:lnTo>
              </a:path>
            </a:pathLst>
          </a:custGeom>
          <a:noFill/>
          <a:ln w="152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F410E56-EAA4-184C-A88F-39DBFF3B3134}"/>
              </a:ext>
            </a:extLst>
          </p:cNvPr>
          <p:cNvSpPr/>
          <p:nvPr userDrawn="1"/>
        </p:nvSpPr>
        <p:spPr>
          <a:xfrm>
            <a:off x="688881" y="0"/>
            <a:ext cx="1285929" cy="2646878"/>
          </a:xfrm>
          <a:prstGeom prst="rect">
            <a:avLst/>
          </a:prstGeom>
        </p:spPr>
        <p:txBody>
          <a:bodyPr wrap="none">
            <a:spAutoFit/>
          </a:bodyPr>
          <a:lstStyle/>
          <a:p>
            <a:r>
              <a:rPr lang="en-US" sz="16600" b="1" i="0" dirty="0">
                <a:solidFill>
                  <a:schemeClr val="accent3"/>
                </a:solidFill>
                <a:latin typeface="IBM Plex Serif" panose="02060503050406000203" pitchFamily="18" charset="77"/>
              </a:rPr>
              <a:t>“</a:t>
            </a:r>
          </a:p>
        </p:txBody>
      </p:sp>
      <p:sp>
        <p:nvSpPr>
          <p:cNvPr id="24" name="Rectangle 23">
            <a:extLst>
              <a:ext uri="{FF2B5EF4-FFF2-40B4-BE49-F238E27FC236}">
                <a16:creationId xmlns:a16="http://schemas.microsoft.com/office/drawing/2014/main" id="{01CCB49D-21BD-7E44-AE19-8BE23A6D654A}"/>
              </a:ext>
            </a:extLst>
          </p:cNvPr>
          <p:cNvSpPr/>
          <p:nvPr userDrawn="1"/>
        </p:nvSpPr>
        <p:spPr>
          <a:xfrm>
            <a:off x="10308452" y="4533255"/>
            <a:ext cx="1285929" cy="2646878"/>
          </a:xfrm>
          <a:prstGeom prst="rect">
            <a:avLst/>
          </a:prstGeom>
        </p:spPr>
        <p:txBody>
          <a:bodyPr wrap="none">
            <a:spAutoFit/>
          </a:bodyPr>
          <a:lstStyle/>
          <a:p>
            <a:r>
              <a:rPr lang="en-US" sz="16600" b="1" i="0" dirty="0">
                <a:solidFill>
                  <a:schemeClr val="accent3"/>
                </a:solidFill>
                <a:latin typeface="IBM Plex Serif" panose="02060503050406000203" pitchFamily="18" charset="77"/>
              </a:rPr>
              <a:t>”</a:t>
            </a:r>
          </a:p>
        </p:txBody>
      </p:sp>
      <p:pic>
        <p:nvPicPr>
          <p:cNvPr id="13" name="Picture 12" descr="Glendon | York University Logo">
            <a:extLst>
              <a:ext uri="{FF2B5EF4-FFF2-40B4-BE49-F238E27FC236}">
                <a16:creationId xmlns:a16="http://schemas.microsoft.com/office/drawing/2014/main" id="{0452ECE0-DA0D-A946-BB81-C8F34296C6C7}"/>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2840046305"/>
      </p:ext>
    </p:extLst>
  </p:cSld>
  <p:clrMapOvr>
    <a:masterClrMapping/>
  </p:clrMapOvr>
  <p:extLst>
    <p:ext uri="{DCECCB84-F9BA-43D5-87BE-67443E8EF086}">
      <p15:sldGuideLst xmlns:p15="http://schemas.microsoft.com/office/powerpoint/2012/main">
        <p15:guide id="3" pos="325" userDrawn="1">
          <p15:clr>
            <a:srgbClr val="FBAE40"/>
          </p15:clr>
        </p15:guide>
        <p15:guide id="4" pos="7355" userDrawn="1">
          <p15:clr>
            <a:srgbClr val="FBAE40"/>
          </p15:clr>
        </p15:guide>
        <p15:guide id="7" orient="horz" pos="867" userDrawn="1">
          <p15:clr>
            <a:srgbClr val="FBAE40"/>
          </p15:clr>
        </p15:guide>
        <p15:guide id="8" orient="horz" pos="3612" userDrawn="1">
          <p15:clr>
            <a:srgbClr val="FBAE40"/>
          </p15:clr>
        </p15:guide>
        <p15:guide id="9" orient="horz" pos="3045" userDrawn="1">
          <p15:clr>
            <a:srgbClr val="FBAE40"/>
          </p15:clr>
        </p15:guide>
        <p15:guide id="10" orient="horz" pos="3816"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Quote Layout 2">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64C0373C-6C5D-1F40-86FF-5BD9724B620D}"/>
              </a:ext>
            </a:extLst>
          </p:cNvPr>
          <p:cNvSpPr>
            <a:spLocks noGrp="1"/>
          </p:cNvSpPr>
          <p:nvPr>
            <p:ph type="body" sz="quarter" idx="13" hasCustomPrompt="1"/>
          </p:nvPr>
        </p:nvSpPr>
        <p:spPr>
          <a:xfrm>
            <a:off x="6727443" y="768858"/>
            <a:ext cx="4953381" cy="4589526"/>
          </a:xfrm>
          <a:noFill/>
        </p:spPr>
        <p:txBody>
          <a:bodyPr anchor="ctr"/>
          <a:lstStyle>
            <a:lvl1pPr algn="ctr">
              <a:defRPr sz="3600" b="0" i="0">
                <a:latin typeface="IBM Plex Serif Medium" panose="02060503050406000203" pitchFamily="18" charset="77"/>
              </a:defRPr>
            </a:lvl1pPr>
          </a:lstStyle>
          <a:p>
            <a:pPr lvl="0"/>
            <a:r>
              <a:rPr lang="en-US" dirty="0"/>
              <a:t>Click to add quote</a:t>
            </a:r>
          </a:p>
        </p:txBody>
      </p:sp>
      <p:sp>
        <p:nvSpPr>
          <p:cNvPr id="16" name="Text Placeholder 7">
            <a:extLst>
              <a:ext uri="{FF2B5EF4-FFF2-40B4-BE49-F238E27FC236}">
                <a16:creationId xmlns:a16="http://schemas.microsoft.com/office/drawing/2014/main" id="{4A35A8FC-F629-EA4D-B295-B916CFA54C35}"/>
              </a:ext>
            </a:extLst>
          </p:cNvPr>
          <p:cNvSpPr>
            <a:spLocks noGrp="1"/>
          </p:cNvSpPr>
          <p:nvPr>
            <p:ph type="body" sz="quarter" idx="14" hasCustomPrompt="1"/>
          </p:nvPr>
        </p:nvSpPr>
        <p:spPr>
          <a:xfrm>
            <a:off x="6727444" y="5734050"/>
            <a:ext cx="4953382" cy="326765"/>
          </a:xfrm>
          <a:solidFill>
            <a:schemeClr val="bg1"/>
          </a:solidFill>
        </p:spPr>
        <p:txBody>
          <a:bodyPr anchor="ctr"/>
          <a:lstStyle>
            <a:lvl1pPr algn="r">
              <a:defRPr sz="1600" b="0" i="0">
                <a:latin typeface="IBM Plex Serif ExtraLight" panose="02060303050406000203" pitchFamily="18" charset="77"/>
              </a:defRPr>
            </a:lvl1pPr>
          </a:lstStyle>
          <a:p>
            <a:pPr lvl="0"/>
            <a:r>
              <a:rPr lang="en-US"/>
              <a:t>- Click to add name</a:t>
            </a:r>
            <a:endParaRPr lang="en-US" dirty="0"/>
          </a:p>
        </p:txBody>
      </p:sp>
      <p:sp>
        <p:nvSpPr>
          <p:cNvPr id="23" name="Rectangle 22">
            <a:extLst>
              <a:ext uri="{FF2B5EF4-FFF2-40B4-BE49-F238E27FC236}">
                <a16:creationId xmlns:a16="http://schemas.microsoft.com/office/drawing/2014/main" id="{1F410E56-EAA4-184C-A88F-39DBFF3B3134}"/>
              </a:ext>
            </a:extLst>
          </p:cNvPr>
          <p:cNvSpPr/>
          <p:nvPr userDrawn="1"/>
        </p:nvSpPr>
        <p:spPr>
          <a:xfrm>
            <a:off x="6096000" y="0"/>
            <a:ext cx="1285929" cy="2646878"/>
          </a:xfrm>
          <a:prstGeom prst="rect">
            <a:avLst/>
          </a:prstGeom>
        </p:spPr>
        <p:txBody>
          <a:bodyPr wrap="none">
            <a:spAutoFit/>
          </a:bodyPr>
          <a:lstStyle/>
          <a:p>
            <a:r>
              <a:rPr lang="en-US" sz="16600" b="1" i="0" dirty="0">
                <a:solidFill>
                  <a:schemeClr val="tx2"/>
                </a:solidFill>
                <a:latin typeface="IBM Plex Serif" panose="02060503050406000203" pitchFamily="18" charset="77"/>
              </a:rPr>
              <a:t>“</a:t>
            </a:r>
          </a:p>
        </p:txBody>
      </p:sp>
      <p:sp>
        <p:nvSpPr>
          <p:cNvPr id="19" name="Freeform 18">
            <a:extLst>
              <a:ext uri="{FF2B5EF4-FFF2-40B4-BE49-F238E27FC236}">
                <a16:creationId xmlns:a16="http://schemas.microsoft.com/office/drawing/2014/main" id="{73AC0119-2425-DB42-917D-CE92E1BED7B2}"/>
              </a:ext>
            </a:extLst>
          </p:cNvPr>
          <p:cNvSpPr/>
          <p:nvPr userDrawn="1"/>
        </p:nvSpPr>
        <p:spPr>
          <a:xfrm>
            <a:off x="0" y="0"/>
            <a:ext cx="6096000" cy="6866389"/>
          </a:xfrm>
          <a:custGeom>
            <a:avLst/>
            <a:gdLst>
              <a:gd name="connsiteX0" fmla="*/ 180000 w 6096000"/>
              <a:gd name="connsiteY0" fmla="*/ 180001 h 6866389"/>
              <a:gd name="connsiteX1" fmla="*/ 180000 w 6096000"/>
              <a:gd name="connsiteY1" fmla="*/ 6686389 h 6866389"/>
              <a:gd name="connsiteX2" fmla="*/ 5916000 w 6096000"/>
              <a:gd name="connsiteY2" fmla="*/ 6686389 h 6866389"/>
              <a:gd name="connsiteX3" fmla="*/ 5916000 w 6096000"/>
              <a:gd name="connsiteY3" fmla="*/ 180001 h 6866389"/>
              <a:gd name="connsiteX4" fmla="*/ 0 w 6096000"/>
              <a:gd name="connsiteY4" fmla="*/ 0 h 6866389"/>
              <a:gd name="connsiteX5" fmla="*/ 180000 w 6096000"/>
              <a:gd name="connsiteY5" fmla="*/ 0 h 6866389"/>
              <a:gd name="connsiteX6" fmla="*/ 180000 w 6096000"/>
              <a:gd name="connsiteY6" fmla="*/ 1 h 6866389"/>
              <a:gd name="connsiteX7" fmla="*/ 5916000 w 6096000"/>
              <a:gd name="connsiteY7" fmla="*/ 1 h 6866389"/>
              <a:gd name="connsiteX8" fmla="*/ 5916000 w 6096000"/>
              <a:gd name="connsiteY8" fmla="*/ 0 h 6866389"/>
              <a:gd name="connsiteX9" fmla="*/ 6096000 w 6096000"/>
              <a:gd name="connsiteY9" fmla="*/ 0 h 6866389"/>
              <a:gd name="connsiteX10" fmla="*/ 6096000 w 6096000"/>
              <a:gd name="connsiteY10" fmla="*/ 6858000 h 6866389"/>
              <a:gd name="connsiteX11" fmla="*/ 6006096 w 6096000"/>
              <a:gd name="connsiteY11" fmla="*/ 6858000 h 6866389"/>
              <a:gd name="connsiteX12" fmla="*/ 6006096 w 6096000"/>
              <a:gd name="connsiteY12" fmla="*/ 6866389 h 6866389"/>
              <a:gd name="connsiteX13" fmla="*/ 1 w 6096000"/>
              <a:gd name="connsiteY13" fmla="*/ 6866389 h 6866389"/>
              <a:gd name="connsiteX14" fmla="*/ 1 w 6096000"/>
              <a:gd name="connsiteY14" fmla="*/ 6858000 h 6866389"/>
              <a:gd name="connsiteX15" fmla="*/ 0 w 6096000"/>
              <a:gd name="connsiteY15" fmla="*/ 6858000 h 6866389"/>
              <a:gd name="connsiteX0" fmla="*/ 180000 w 6096000"/>
              <a:gd name="connsiteY0" fmla="*/ 180001 h 6866389"/>
              <a:gd name="connsiteX1" fmla="*/ 180000 w 6096000"/>
              <a:gd name="connsiteY1" fmla="*/ 6686389 h 6866389"/>
              <a:gd name="connsiteX2" fmla="*/ 5916000 w 6096000"/>
              <a:gd name="connsiteY2" fmla="*/ 6686389 h 6866389"/>
              <a:gd name="connsiteX3" fmla="*/ 5916000 w 6096000"/>
              <a:gd name="connsiteY3" fmla="*/ 180001 h 6866389"/>
              <a:gd name="connsiteX4" fmla="*/ 180000 w 6096000"/>
              <a:gd name="connsiteY4" fmla="*/ 180001 h 6866389"/>
              <a:gd name="connsiteX5" fmla="*/ 0 w 6096000"/>
              <a:gd name="connsiteY5" fmla="*/ 0 h 6866389"/>
              <a:gd name="connsiteX6" fmla="*/ 180000 w 6096000"/>
              <a:gd name="connsiteY6" fmla="*/ 0 h 6866389"/>
              <a:gd name="connsiteX7" fmla="*/ 180000 w 6096000"/>
              <a:gd name="connsiteY7" fmla="*/ 1 h 6866389"/>
              <a:gd name="connsiteX8" fmla="*/ 5916000 w 6096000"/>
              <a:gd name="connsiteY8" fmla="*/ 1 h 6866389"/>
              <a:gd name="connsiteX9" fmla="*/ 5916000 w 6096000"/>
              <a:gd name="connsiteY9" fmla="*/ 0 h 6866389"/>
              <a:gd name="connsiteX10" fmla="*/ 6096000 w 6096000"/>
              <a:gd name="connsiteY10" fmla="*/ 0 h 6866389"/>
              <a:gd name="connsiteX11" fmla="*/ 6096000 w 6096000"/>
              <a:gd name="connsiteY11" fmla="*/ 6858000 h 6866389"/>
              <a:gd name="connsiteX12" fmla="*/ 6006096 w 6096000"/>
              <a:gd name="connsiteY12" fmla="*/ 6858000 h 6866389"/>
              <a:gd name="connsiteX13" fmla="*/ 1 w 6096000"/>
              <a:gd name="connsiteY13" fmla="*/ 6866389 h 6866389"/>
              <a:gd name="connsiteX14" fmla="*/ 1 w 6096000"/>
              <a:gd name="connsiteY14" fmla="*/ 6858000 h 6866389"/>
              <a:gd name="connsiteX15" fmla="*/ 0 w 6096000"/>
              <a:gd name="connsiteY15" fmla="*/ 6858000 h 6866389"/>
              <a:gd name="connsiteX16" fmla="*/ 0 w 6096000"/>
              <a:gd name="connsiteY16" fmla="*/ 0 h 6866389"/>
              <a:gd name="connsiteX0" fmla="*/ 180000 w 6096000"/>
              <a:gd name="connsiteY0" fmla="*/ 180001 h 6866389"/>
              <a:gd name="connsiteX1" fmla="*/ 180000 w 6096000"/>
              <a:gd name="connsiteY1" fmla="*/ 6686389 h 6866389"/>
              <a:gd name="connsiteX2" fmla="*/ 5916000 w 6096000"/>
              <a:gd name="connsiteY2" fmla="*/ 6686389 h 6866389"/>
              <a:gd name="connsiteX3" fmla="*/ 5916000 w 6096000"/>
              <a:gd name="connsiteY3" fmla="*/ 180001 h 6866389"/>
              <a:gd name="connsiteX4" fmla="*/ 180000 w 6096000"/>
              <a:gd name="connsiteY4" fmla="*/ 180001 h 6866389"/>
              <a:gd name="connsiteX5" fmla="*/ 0 w 6096000"/>
              <a:gd name="connsiteY5" fmla="*/ 0 h 6866389"/>
              <a:gd name="connsiteX6" fmla="*/ 180000 w 6096000"/>
              <a:gd name="connsiteY6" fmla="*/ 0 h 6866389"/>
              <a:gd name="connsiteX7" fmla="*/ 180000 w 6096000"/>
              <a:gd name="connsiteY7" fmla="*/ 1 h 6866389"/>
              <a:gd name="connsiteX8" fmla="*/ 5916000 w 6096000"/>
              <a:gd name="connsiteY8" fmla="*/ 1 h 6866389"/>
              <a:gd name="connsiteX9" fmla="*/ 5916000 w 6096000"/>
              <a:gd name="connsiteY9" fmla="*/ 0 h 6866389"/>
              <a:gd name="connsiteX10" fmla="*/ 6096000 w 6096000"/>
              <a:gd name="connsiteY10" fmla="*/ 0 h 6866389"/>
              <a:gd name="connsiteX11" fmla="*/ 6096000 w 6096000"/>
              <a:gd name="connsiteY11" fmla="*/ 6858000 h 6866389"/>
              <a:gd name="connsiteX12" fmla="*/ 1 w 6096000"/>
              <a:gd name="connsiteY12" fmla="*/ 6866389 h 6866389"/>
              <a:gd name="connsiteX13" fmla="*/ 1 w 6096000"/>
              <a:gd name="connsiteY13" fmla="*/ 6858000 h 6866389"/>
              <a:gd name="connsiteX14" fmla="*/ 0 w 6096000"/>
              <a:gd name="connsiteY14" fmla="*/ 6858000 h 6866389"/>
              <a:gd name="connsiteX15" fmla="*/ 0 w 6096000"/>
              <a:gd name="connsiteY15" fmla="*/ 0 h 6866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096000" h="6866389">
                <a:moveTo>
                  <a:pt x="180000" y="180001"/>
                </a:moveTo>
                <a:lnTo>
                  <a:pt x="180000" y="6686389"/>
                </a:lnTo>
                <a:lnTo>
                  <a:pt x="5916000" y="6686389"/>
                </a:lnTo>
                <a:lnTo>
                  <a:pt x="5916000" y="180001"/>
                </a:lnTo>
                <a:lnTo>
                  <a:pt x="180000" y="180001"/>
                </a:lnTo>
                <a:close/>
                <a:moveTo>
                  <a:pt x="0" y="0"/>
                </a:moveTo>
                <a:lnTo>
                  <a:pt x="180000" y="0"/>
                </a:lnTo>
                <a:lnTo>
                  <a:pt x="180000" y="1"/>
                </a:lnTo>
                <a:lnTo>
                  <a:pt x="5916000" y="1"/>
                </a:lnTo>
                <a:lnTo>
                  <a:pt x="5916000" y="0"/>
                </a:lnTo>
                <a:lnTo>
                  <a:pt x="6096000" y="0"/>
                </a:lnTo>
                <a:lnTo>
                  <a:pt x="6096000" y="6858000"/>
                </a:lnTo>
                <a:lnTo>
                  <a:pt x="1" y="6866389"/>
                </a:lnTo>
                <a:lnTo>
                  <a:pt x="1" y="6858000"/>
                </a:lnTo>
                <a:lnTo>
                  <a:pt x="0" y="6858000"/>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8" name="Picture Placeholder 7">
            <a:extLst>
              <a:ext uri="{FF2B5EF4-FFF2-40B4-BE49-F238E27FC236}">
                <a16:creationId xmlns:a16="http://schemas.microsoft.com/office/drawing/2014/main" id="{73AF9339-E113-EA49-B120-160ADDC548F9}"/>
              </a:ext>
            </a:extLst>
          </p:cNvPr>
          <p:cNvSpPr>
            <a:spLocks noGrp="1"/>
          </p:cNvSpPr>
          <p:nvPr>
            <p:ph type="pic" sz="quarter" idx="15" hasCustomPrompt="1"/>
          </p:nvPr>
        </p:nvSpPr>
        <p:spPr>
          <a:xfrm>
            <a:off x="177799" y="178129"/>
            <a:ext cx="5740401" cy="6511595"/>
          </a:xfrm>
          <a:prstGeom prst="rect">
            <a:avLst/>
          </a:prstGeom>
          <a:solidFill>
            <a:schemeClr val="bg1"/>
          </a:solidFill>
        </p:spPr>
        <p:txBody>
          <a:bodyPr wrap="square" rIns="36000" anchor="ctr">
            <a:noAutofit/>
          </a:bodyPr>
          <a:lstStyle>
            <a:lvl1pPr algn="ctr">
              <a:defRPr/>
            </a:lvl1pPr>
          </a:lstStyle>
          <a:p>
            <a:r>
              <a:rPr lang="en-US"/>
              <a:t>Drop photo here</a:t>
            </a:r>
            <a:br>
              <a:rPr lang="en-US"/>
            </a:br>
            <a:r>
              <a:rPr lang="en-US"/>
              <a:t>to add background photo</a:t>
            </a:r>
            <a:endParaRPr lang="en-US" dirty="0"/>
          </a:p>
        </p:txBody>
      </p:sp>
      <p:sp>
        <p:nvSpPr>
          <p:cNvPr id="24" name="Rectangle 23">
            <a:extLst>
              <a:ext uri="{FF2B5EF4-FFF2-40B4-BE49-F238E27FC236}">
                <a16:creationId xmlns:a16="http://schemas.microsoft.com/office/drawing/2014/main" id="{01CCB49D-21BD-7E44-AE19-8BE23A6D654A}"/>
              </a:ext>
            </a:extLst>
          </p:cNvPr>
          <p:cNvSpPr/>
          <p:nvPr userDrawn="1"/>
        </p:nvSpPr>
        <p:spPr>
          <a:xfrm>
            <a:off x="10760656" y="4450959"/>
            <a:ext cx="1285929" cy="2646878"/>
          </a:xfrm>
          <a:prstGeom prst="rect">
            <a:avLst/>
          </a:prstGeom>
        </p:spPr>
        <p:txBody>
          <a:bodyPr wrap="none">
            <a:spAutoFit/>
          </a:bodyPr>
          <a:lstStyle/>
          <a:p>
            <a:r>
              <a:rPr lang="en-US" sz="16600" b="1" i="0" dirty="0">
                <a:solidFill>
                  <a:schemeClr val="tx2"/>
                </a:solidFill>
                <a:latin typeface="IBM Plex Serif" panose="02060503050406000203" pitchFamily="18" charset="77"/>
              </a:rPr>
              <a:t>”</a:t>
            </a:r>
          </a:p>
        </p:txBody>
      </p:sp>
      <p:grpSp>
        <p:nvGrpSpPr>
          <p:cNvPr id="12" name="Group 11">
            <a:extLst>
              <a:ext uri="{FF2B5EF4-FFF2-40B4-BE49-F238E27FC236}">
                <a16:creationId xmlns:a16="http://schemas.microsoft.com/office/drawing/2014/main" id="{C9F41714-F924-A244-BE72-B26C0FF4E3AF}"/>
              </a:ext>
            </a:extLst>
          </p:cNvPr>
          <p:cNvGrpSpPr/>
          <p:nvPr userDrawn="1"/>
        </p:nvGrpSpPr>
        <p:grpSpPr>
          <a:xfrm>
            <a:off x="12087188" y="-254000"/>
            <a:ext cx="2167267" cy="2173235"/>
            <a:chOff x="12087188" y="-254000"/>
            <a:chExt cx="2167267" cy="2173235"/>
          </a:xfrm>
        </p:grpSpPr>
        <p:sp>
          <p:nvSpPr>
            <p:cNvPr id="13" name="Rectangle 12">
              <a:extLst>
                <a:ext uri="{FF2B5EF4-FFF2-40B4-BE49-F238E27FC236}">
                  <a16:creationId xmlns:a16="http://schemas.microsoft.com/office/drawing/2014/main" id="{CCE7BC2F-831C-944A-8470-701424192F58}"/>
                </a:ext>
              </a:extLst>
            </p:cNvPr>
            <p:cNvSpPr/>
            <p:nvPr userDrawn="1"/>
          </p:nvSpPr>
          <p:spPr>
            <a:xfrm>
              <a:off x="12254204" y="199076"/>
              <a:ext cx="2000251" cy="172015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4" name="Rectangle 13">
              <a:extLst>
                <a:ext uri="{FF2B5EF4-FFF2-40B4-BE49-F238E27FC236}">
                  <a16:creationId xmlns:a16="http://schemas.microsoft.com/office/drawing/2014/main" id="{EC01ED7C-4A2C-4B4D-9216-D8952D75E436}"/>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5" name="Right Triangle 14">
              <a:extLst>
                <a:ext uri="{FF2B5EF4-FFF2-40B4-BE49-F238E27FC236}">
                  <a16:creationId xmlns:a16="http://schemas.microsoft.com/office/drawing/2014/main" id="{B6A7134A-CEF3-FE4F-8F91-9A5C7405DA0B}"/>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F6E54909-2FBE-1442-ADE2-383CA8D7C399}"/>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0" name="TextBox 19">
              <a:extLst>
                <a:ext uri="{FF2B5EF4-FFF2-40B4-BE49-F238E27FC236}">
                  <a16:creationId xmlns:a16="http://schemas.microsoft.com/office/drawing/2014/main" id="{4519FFAA-9F8D-794C-AE44-2E1CAF20267D}"/>
                </a:ext>
              </a:extLst>
            </p:cNvPr>
            <p:cNvSpPr txBox="1"/>
            <p:nvPr userDrawn="1"/>
          </p:nvSpPr>
          <p:spPr>
            <a:xfrm>
              <a:off x="12335975" y="461901"/>
              <a:ext cx="1797275" cy="1417141"/>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p:txBody>
        </p:sp>
      </p:grpSp>
      <p:grpSp>
        <p:nvGrpSpPr>
          <p:cNvPr id="22" name="Group 21">
            <a:extLst>
              <a:ext uri="{FF2B5EF4-FFF2-40B4-BE49-F238E27FC236}">
                <a16:creationId xmlns:a16="http://schemas.microsoft.com/office/drawing/2014/main" id="{73217B99-8742-3E46-B2BF-71FB0F5C24BD}"/>
              </a:ext>
            </a:extLst>
          </p:cNvPr>
          <p:cNvGrpSpPr/>
          <p:nvPr userDrawn="1"/>
        </p:nvGrpSpPr>
        <p:grpSpPr>
          <a:xfrm>
            <a:off x="12192000" y="-947342"/>
            <a:ext cx="2427514" cy="605550"/>
            <a:chOff x="12192000" y="-947342"/>
            <a:chExt cx="2427514" cy="605550"/>
          </a:xfrm>
        </p:grpSpPr>
        <p:sp>
          <p:nvSpPr>
            <p:cNvPr id="25" name="TextBox 24">
              <a:extLst>
                <a:ext uri="{FF2B5EF4-FFF2-40B4-BE49-F238E27FC236}">
                  <a16:creationId xmlns:a16="http://schemas.microsoft.com/office/drawing/2014/main" id="{6DDA80C0-2944-9A4D-BA36-E44D2CA04226}"/>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6" name="Picture 25">
              <a:extLst>
                <a:ext uri="{FF2B5EF4-FFF2-40B4-BE49-F238E27FC236}">
                  <a16:creationId xmlns:a16="http://schemas.microsoft.com/office/drawing/2014/main" id="{5587CC0E-8820-D748-832A-58923F3A353E}"/>
                </a:ext>
              </a:extLst>
            </p:cNvPr>
            <p:cNvPicPr>
              <a:picLocks noChangeAspect="1"/>
            </p:cNvPicPr>
            <p:nvPr userDrawn="1"/>
          </p:nvPicPr>
          <p:blipFill>
            <a:blip r:embed="rId2"/>
            <a:stretch>
              <a:fillRect/>
            </a:stretch>
          </p:blipFill>
          <p:spPr>
            <a:xfrm>
              <a:off x="14291128" y="-853006"/>
              <a:ext cx="328386" cy="446605"/>
            </a:xfrm>
            <a:prstGeom prst="rect">
              <a:avLst/>
            </a:prstGeom>
            <a:ln>
              <a:solidFill>
                <a:schemeClr val="accent6"/>
              </a:solidFill>
            </a:ln>
          </p:spPr>
        </p:pic>
      </p:grpSp>
      <p:sp>
        <p:nvSpPr>
          <p:cNvPr id="21" name="Colour Pillar">
            <a:extLst>
              <a:ext uri="{FF2B5EF4-FFF2-40B4-BE49-F238E27FC236}">
                <a16:creationId xmlns:a16="http://schemas.microsoft.com/office/drawing/2014/main" id="{8B73D891-1430-FA47-8D6F-29D23FE013FE}"/>
              </a:ext>
            </a:extLst>
          </p:cNvPr>
          <p:cNvSpPr/>
          <p:nvPr userDrawn="1"/>
        </p:nvSpPr>
        <p:spPr>
          <a:xfrm>
            <a:off x="5918200" y="178128"/>
            <a:ext cx="176400" cy="6511595"/>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pic>
        <p:nvPicPr>
          <p:cNvPr id="27" name="Picture 26" descr="Glendon | York University Logo">
            <a:extLst>
              <a:ext uri="{FF2B5EF4-FFF2-40B4-BE49-F238E27FC236}">
                <a16:creationId xmlns:a16="http://schemas.microsoft.com/office/drawing/2014/main" id="{D108BE56-CEB7-2F42-A5B2-1C36CF32764A}"/>
              </a:ext>
            </a:extLst>
          </p:cNvPr>
          <p:cNvPicPr>
            <a:picLocks noChangeAspect="1"/>
          </p:cNvPicPr>
          <p:nvPr userDrawn="1"/>
        </p:nvPicPr>
        <p:blipFill>
          <a:blip r:embed="rId3"/>
          <a:srcRect/>
          <a:stretch/>
        </p:blipFill>
        <p:spPr>
          <a:xfrm>
            <a:off x="9531740" y="6376449"/>
            <a:ext cx="2433600" cy="264881"/>
          </a:xfrm>
          <a:prstGeom prst="rect">
            <a:avLst/>
          </a:prstGeom>
        </p:spPr>
      </p:pic>
    </p:spTree>
    <p:extLst>
      <p:ext uri="{BB962C8B-B14F-4D97-AF65-F5344CB8AC3E}">
        <p14:creationId xmlns:p14="http://schemas.microsoft.com/office/powerpoint/2010/main" val="3884057878"/>
      </p:ext>
    </p:extLst>
  </p:cSld>
  <p:clrMapOvr>
    <a:masterClrMapping/>
  </p:clrMapOvr>
  <p:extLst>
    <p:ext uri="{DCECCB84-F9BA-43D5-87BE-67443E8EF086}">
      <p15:sldGuideLst xmlns:p15="http://schemas.microsoft.com/office/powerpoint/2012/main">
        <p15:guide id="4" pos="7363" userDrawn="1">
          <p15:clr>
            <a:srgbClr val="FBAE40"/>
          </p15:clr>
        </p15:guide>
        <p15:guide id="7" orient="horz" pos="3612" userDrawn="1">
          <p15:clr>
            <a:srgbClr val="FBAE40"/>
          </p15:clr>
        </p15:guide>
        <p15:guide id="8" orient="horz" pos="3816" userDrawn="1">
          <p15:clr>
            <a:srgbClr val="FBAE40"/>
          </p15:clr>
        </p15:guide>
        <p15:guide id="9" orient="horz" pos="482" userDrawn="1">
          <p15:clr>
            <a:srgbClr val="FBAE40"/>
          </p15:clr>
        </p15:guide>
        <p15:guide id="10" pos="4226"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2">
    <p:bg>
      <p:bgPr>
        <a:solidFill>
          <a:schemeClr val="accent1"/>
        </a:solidFill>
        <a:effectLst/>
      </p:bgPr>
    </p:bg>
    <p:spTree>
      <p:nvGrpSpPr>
        <p:cNvPr id="1" name=""/>
        <p:cNvGrpSpPr/>
        <p:nvPr/>
      </p:nvGrpSpPr>
      <p:grpSpPr>
        <a:xfrm>
          <a:off x="0" y="0"/>
          <a:ext cx="0" cy="0"/>
          <a:chOff x="0" y="0"/>
          <a:chExt cx="0" cy="0"/>
        </a:xfrm>
      </p:grpSpPr>
      <p:sp>
        <p:nvSpPr>
          <p:cNvPr id="11" name="Freeform 10">
            <a:extLst>
              <a:ext uri="{FF2B5EF4-FFF2-40B4-BE49-F238E27FC236}">
                <a16:creationId xmlns:a16="http://schemas.microsoft.com/office/drawing/2014/main" id="{027E5C04-A6BF-204B-B6E3-68227002AE82}"/>
              </a:ext>
            </a:extLst>
          </p:cNvPr>
          <p:cNvSpPr/>
          <p:nvPr userDrawn="1"/>
        </p:nvSpPr>
        <p:spPr>
          <a:xfrm>
            <a:off x="-1" y="1"/>
            <a:ext cx="12192002" cy="6858000"/>
          </a:xfrm>
          <a:custGeom>
            <a:avLst/>
            <a:gdLst>
              <a:gd name="connsiteX0" fmla="*/ 360001 w 12192002"/>
              <a:gd name="connsiteY0" fmla="*/ 360000 h 6858000"/>
              <a:gd name="connsiteX1" fmla="*/ 360001 w 12192002"/>
              <a:gd name="connsiteY1" fmla="*/ 6497999 h 6858000"/>
              <a:gd name="connsiteX2" fmla="*/ 11832001 w 12192002"/>
              <a:gd name="connsiteY2" fmla="*/ 6497999 h 6858000"/>
              <a:gd name="connsiteX3" fmla="*/ 11832001 w 12192002"/>
              <a:gd name="connsiteY3" fmla="*/ 360000 h 6858000"/>
              <a:gd name="connsiteX4" fmla="*/ 1 w 12192002"/>
              <a:gd name="connsiteY4" fmla="*/ 0 h 6858000"/>
              <a:gd name="connsiteX5" fmla="*/ 360001 w 12192002"/>
              <a:gd name="connsiteY5" fmla="*/ 0 h 6858000"/>
              <a:gd name="connsiteX6" fmla="*/ 360001 w 12192002"/>
              <a:gd name="connsiteY6" fmla="*/ 0 h 6858000"/>
              <a:gd name="connsiteX7" fmla="*/ 11832001 w 12192002"/>
              <a:gd name="connsiteY7" fmla="*/ 0 h 6858000"/>
              <a:gd name="connsiteX8" fmla="*/ 12192001 w 12192002"/>
              <a:gd name="connsiteY8" fmla="*/ 0 h 6858000"/>
              <a:gd name="connsiteX9" fmla="*/ 12192002 w 12192002"/>
              <a:gd name="connsiteY9" fmla="*/ 0 h 6858000"/>
              <a:gd name="connsiteX10" fmla="*/ 12192002 w 12192002"/>
              <a:gd name="connsiteY10" fmla="*/ 360000 h 6858000"/>
              <a:gd name="connsiteX11" fmla="*/ 12192001 w 12192002"/>
              <a:gd name="connsiteY11" fmla="*/ 360000 h 6858000"/>
              <a:gd name="connsiteX12" fmla="*/ 12192001 w 12192002"/>
              <a:gd name="connsiteY12" fmla="*/ 6497999 h 6858000"/>
              <a:gd name="connsiteX13" fmla="*/ 12192002 w 12192002"/>
              <a:gd name="connsiteY13" fmla="*/ 6497999 h 6858000"/>
              <a:gd name="connsiteX14" fmla="*/ 12192002 w 12192002"/>
              <a:gd name="connsiteY14" fmla="*/ 6857999 h 6858000"/>
              <a:gd name="connsiteX15" fmla="*/ 12192001 w 12192002"/>
              <a:gd name="connsiteY15" fmla="*/ 6857999 h 6858000"/>
              <a:gd name="connsiteX16" fmla="*/ 12192001 w 12192002"/>
              <a:gd name="connsiteY16" fmla="*/ 6858000 h 6858000"/>
              <a:gd name="connsiteX17" fmla="*/ 11832001 w 12192002"/>
              <a:gd name="connsiteY17" fmla="*/ 6858000 h 6858000"/>
              <a:gd name="connsiteX18" fmla="*/ 11832001 w 12192002"/>
              <a:gd name="connsiteY18" fmla="*/ 6857999 h 6858000"/>
              <a:gd name="connsiteX19" fmla="*/ 360001 w 12192002"/>
              <a:gd name="connsiteY19" fmla="*/ 6857999 h 6858000"/>
              <a:gd name="connsiteX20" fmla="*/ 360001 w 12192002"/>
              <a:gd name="connsiteY20" fmla="*/ 6858000 h 6858000"/>
              <a:gd name="connsiteX21" fmla="*/ 1 w 12192002"/>
              <a:gd name="connsiteY21" fmla="*/ 6858000 h 6858000"/>
              <a:gd name="connsiteX22" fmla="*/ 1 w 12192002"/>
              <a:gd name="connsiteY22" fmla="*/ 6857999 h 6858000"/>
              <a:gd name="connsiteX23" fmla="*/ 0 w 12192002"/>
              <a:gd name="connsiteY23" fmla="*/ 6857999 h 6858000"/>
              <a:gd name="connsiteX24" fmla="*/ 0 w 12192002"/>
              <a:gd name="connsiteY24" fmla="*/ 6497999 h 6858000"/>
              <a:gd name="connsiteX25" fmla="*/ 1 w 12192002"/>
              <a:gd name="connsiteY25" fmla="*/ 6497999 h 6858000"/>
              <a:gd name="connsiteX26" fmla="*/ 1 w 12192002"/>
              <a:gd name="connsiteY26" fmla="*/ 360000 h 6858000"/>
              <a:gd name="connsiteX27" fmla="*/ 0 w 12192002"/>
              <a:gd name="connsiteY27" fmla="*/ 360000 h 6858000"/>
              <a:gd name="connsiteX28" fmla="*/ 0 w 12192002"/>
              <a:gd name="connsiteY28" fmla="*/ 0 h 6858000"/>
              <a:gd name="connsiteX29" fmla="*/ 1 w 12192002"/>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2" h="6858000">
                <a:moveTo>
                  <a:pt x="360001" y="360000"/>
                </a:moveTo>
                <a:lnTo>
                  <a:pt x="360001" y="6497999"/>
                </a:lnTo>
                <a:lnTo>
                  <a:pt x="11832001" y="6497999"/>
                </a:lnTo>
                <a:lnTo>
                  <a:pt x="11832001" y="360000"/>
                </a:lnTo>
                <a:close/>
                <a:moveTo>
                  <a:pt x="1" y="0"/>
                </a:moveTo>
                <a:lnTo>
                  <a:pt x="360001" y="0"/>
                </a:lnTo>
                <a:lnTo>
                  <a:pt x="360001" y="0"/>
                </a:lnTo>
                <a:lnTo>
                  <a:pt x="11832001" y="0"/>
                </a:lnTo>
                <a:lnTo>
                  <a:pt x="12192001" y="0"/>
                </a:lnTo>
                <a:lnTo>
                  <a:pt x="12192002" y="0"/>
                </a:lnTo>
                <a:lnTo>
                  <a:pt x="12192002" y="360000"/>
                </a:lnTo>
                <a:lnTo>
                  <a:pt x="12192001" y="360000"/>
                </a:lnTo>
                <a:lnTo>
                  <a:pt x="12192001" y="6497999"/>
                </a:lnTo>
                <a:lnTo>
                  <a:pt x="12192002" y="6497999"/>
                </a:lnTo>
                <a:lnTo>
                  <a:pt x="12192002" y="6857999"/>
                </a:lnTo>
                <a:lnTo>
                  <a:pt x="12192001" y="6857999"/>
                </a:lnTo>
                <a:lnTo>
                  <a:pt x="12192001" y="6858000"/>
                </a:lnTo>
                <a:lnTo>
                  <a:pt x="11832001" y="6858000"/>
                </a:lnTo>
                <a:lnTo>
                  <a:pt x="11832001" y="6857999"/>
                </a:lnTo>
                <a:lnTo>
                  <a:pt x="360001" y="6857999"/>
                </a:lnTo>
                <a:lnTo>
                  <a:pt x="360001" y="6858000"/>
                </a:lnTo>
                <a:lnTo>
                  <a:pt x="1" y="6858000"/>
                </a:lnTo>
                <a:lnTo>
                  <a:pt x="1" y="6857999"/>
                </a:lnTo>
                <a:lnTo>
                  <a:pt x="0" y="6857999"/>
                </a:lnTo>
                <a:lnTo>
                  <a:pt x="0" y="6497999"/>
                </a:lnTo>
                <a:lnTo>
                  <a:pt x="1" y="6497999"/>
                </a:lnTo>
                <a:lnTo>
                  <a:pt x="1" y="360000"/>
                </a:lnTo>
                <a:lnTo>
                  <a:pt x="0" y="360000"/>
                </a:lnTo>
                <a:lnTo>
                  <a:pt x="0" y="0"/>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475EFF4A-70A8-9248-B4BA-E3DED7A31700}"/>
              </a:ext>
            </a:extLst>
          </p:cNvPr>
          <p:cNvSpPr/>
          <p:nvPr userDrawn="1"/>
        </p:nvSpPr>
        <p:spPr>
          <a:xfrm>
            <a:off x="-1607336" y="146187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Presentation title</a:t>
            </a:r>
          </a:p>
          <a:p>
            <a:pPr algn="r"/>
            <a:r>
              <a:rPr lang="en-US" sz="1100" b="1" i="0" kern="1200" dirty="0">
                <a:solidFill>
                  <a:schemeClr val="tx1"/>
                </a:solidFill>
                <a:latin typeface="IBM Plex Sans SemiBold" panose="020B0503050203000203" pitchFamily="34" charset="0"/>
                <a:ea typeface="+mn-ea"/>
                <a:cs typeface="+mn-cs"/>
              </a:rPr>
              <a:t>4 lines max</a:t>
            </a:r>
          </a:p>
        </p:txBody>
      </p:sp>
      <p:sp>
        <p:nvSpPr>
          <p:cNvPr id="16" name="Rectangle 15">
            <a:extLst>
              <a:ext uri="{FF2B5EF4-FFF2-40B4-BE49-F238E27FC236}">
                <a16:creationId xmlns:a16="http://schemas.microsoft.com/office/drawing/2014/main" id="{DB5AEFE7-B037-6846-9200-FA1D40FA2490}"/>
              </a:ext>
            </a:extLst>
          </p:cNvPr>
          <p:cNvSpPr/>
          <p:nvPr userDrawn="1"/>
        </p:nvSpPr>
        <p:spPr>
          <a:xfrm>
            <a:off x="-1607336" y="3654952"/>
            <a:ext cx="1278541" cy="6115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Subtitle</a:t>
            </a:r>
          </a:p>
          <a:p>
            <a:pPr algn="r"/>
            <a:r>
              <a:rPr lang="en-US" sz="1100" b="1" i="0">
                <a:solidFill>
                  <a:schemeClr val="tx1"/>
                </a:solidFill>
                <a:latin typeface="IBM Plex Sans SemiBold" panose="020B0503050203000203" pitchFamily="34" charset="0"/>
              </a:rPr>
              <a:t>2 lines max</a:t>
            </a:r>
            <a:endParaRPr lang="en-US" sz="1100" b="1" i="0" dirty="0">
              <a:solidFill>
                <a:schemeClr val="tx1"/>
              </a:solidFill>
              <a:latin typeface="IBM Plex Sans SemiBold" panose="020B0503050203000203" pitchFamily="34" charset="0"/>
            </a:endParaRPr>
          </a:p>
        </p:txBody>
      </p:sp>
      <p:sp>
        <p:nvSpPr>
          <p:cNvPr id="9" name="Left Bracket 8">
            <a:extLst>
              <a:ext uri="{FF2B5EF4-FFF2-40B4-BE49-F238E27FC236}">
                <a16:creationId xmlns:a16="http://schemas.microsoft.com/office/drawing/2014/main" id="{120EEB4F-ABEE-814D-8EF3-50DC5B4DAC66}"/>
              </a:ext>
            </a:extLst>
          </p:cNvPr>
          <p:cNvSpPr/>
          <p:nvPr userDrawn="1"/>
        </p:nvSpPr>
        <p:spPr>
          <a:xfrm>
            <a:off x="-282633" y="1463040"/>
            <a:ext cx="133004" cy="2194560"/>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Left Bracket 18">
            <a:extLst>
              <a:ext uri="{FF2B5EF4-FFF2-40B4-BE49-F238E27FC236}">
                <a16:creationId xmlns:a16="http://schemas.microsoft.com/office/drawing/2014/main" id="{E87ECFFE-7F36-694E-8F11-4253B1666900}"/>
              </a:ext>
            </a:extLst>
          </p:cNvPr>
          <p:cNvSpPr/>
          <p:nvPr userDrawn="1"/>
        </p:nvSpPr>
        <p:spPr>
          <a:xfrm>
            <a:off x="-282633" y="3684494"/>
            <a:ext cx="130233" cy="576844"/>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5" name="Picture Placeholder 44">
            <a:extLst>
              <a:ext uri="{FF2B5EF4-FFF2-40B4-BE49-F238E27FC236}">
                <a16:creationId xmlns:a16="http://schemas.microsoft.com/office/drawing/2014/main" id="{F5BD97B7-13A7-B84E-93C8-BAEDDB323CA9}"/>
              </a:ext>
            </a:extLst>
          </p:cNvPr>
          <p:cNvSpPr>
            <a:spLocks noGrp="1"/>
          </p:cNvSpPr>
          <p:nvPr>
            <p:ph type="pic" sz="quarter" idx="15" hasCustomPrompt="1"/>
          </p:nvPr>
        </p:nvSpPr>
        <p:spPr>
          <a:xfrm>
            <a:off x="355599" y="355922"/>
            <a:ext cx="11485301" cy="6146157"/>
          </a:xfrm>
          <a:custGeom>
            <a:avLst/>
            <a:gdLst>
              <a:gd name="connsiteX0" fmla="*/ 0 w 11485301"/>
              <a:gd name="connsiteY0" fmla="*/ 0 h 6146157"/>
              <a:gd name="connsiteX1" fmla="*/ 11485301 w 11485301"/>
              <a:gd name="connsiteY1" fmla="*/ 0 h 6146157"/>
              <a:gd name="connsiteX2" fmla="*/ 11485301 w 11485301"/>
              <a:gd name="connsiteY2" fmla="*/ 733078 h 6146157"/>
              <a:gd name="connsiteX3" fmla="*/ 6816166 w 11485301"/>
              <a:gd name="connsiteY3" fmla="*/ 733078 h 6146157"/>
              <a:gd name="connsiteX4" fmla="*/ 6816166 w 11485301"/>
              <a:gd name="connsiteY4" fmla="*/ 5413078 h 6146157"/>
              <a:gd name="connsiteX5" fmla="*/ 11485301 w 11485301"/>
              <a:gd name="connsiteY5" fmla="*/ 5413078 h 6146157"/>
              <a:gd name="connsiteX6" fmla="*/ 11485301 w 11485301"/>
              <a:gd name="connsiteY6" fmla="*/ 6146157 h 6146157"/>
              <a:gd name="connsiteX7" fmla="*/ 0 w 11485301"/>
              <a:gd name="connsiteY7" fmla="*/ 6146157 h 6146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85301" h="6146157">
                <a:moveTo>
                  <a:pt x="0" y="0"/>
                </a:moveTo>
                <a:lnTo>
                  <a:pt x="11485301" y="0"/>
                </a:lnTo>
                <a:lnTo>
                  <a:pt x="11485301" y="733078"/>
                </a:lnTo>
                <a:lnTo>
                  <a:pt x="6816166" y="733078"/>
                </a:lnTo>
                <a:lnTo>
                  <a:pt x="6816166" y="5413078"/>
                </a:lnTo>
                <a:lnTo>
                  <a:pt x="11485301" y="5413078"/>
                </a:lnTo>
                <a:lnTo>
                  <a:pt x="11485301" y="6146157"/>
                </a:lnTo>
                <a:lnTo>
                  <a:pt x="0" y="6146157"/>
                </a:lnTo>
                <a:close/>
              </a:path>
            </a:pathLst>
          </a:custGeom>
          <a:solidFill>
            <a:schemeClr val="bg1"/>
          </a:solidFill>
        </p:spPr>
        <p:txBody>
          <a:bodyPr wrap="square" lIns="288000" rIns="288000" anchor="ctr">
            <a:noAutofit/>
          </a:bodyPr>
          <a:lstStyle>
            <a:lvl1pPr algn="l">
              <a:defRPr/>
            </a:lvl1pPr>
          </a:lstStyle>
          <a:p>
            <a:r>
              <a:rPr lang="en-US" dirty="0"/>
              <a:t>Drop photo here to add background photo</a:t>
            </a:r>
          </a:p>
        </p:txBody>
      </p:sp>
      <p:sp>
        <p:nvSpPr>
          <p:cNvPr id="40" name="Text Placeholder 12">
            <a:extLst>
              <a:ext uri="{FF2B5EF4-FFF2-40B4-BE49-F238E27FC236}">
                <a16:creationId xmlns:a16="http://schemas.microsoft.com/office/drawing/2014/main" id="{7B592B49-0EC0-A743-96BA-8989B7B85375}"/>
              </a:ext>
            </a:extLst>
          </p:cNvPr>
          <p:cNvSpPr>
            <a:spLocks noGrp="1"/>
          </p:cNvSpPr>
          <p:nvPr>
            <p:ph type="body" sz="quarter" idx="10" hasCustomPrompt="1"/>
          </p:nvPr>
        </p:nvSpPr>
        <p:spPr>
          <a:xfrm>
            <a:off x="7534759" y="1470660"/>
            <a:ext cx="4301133" cy="2186940"/>
          </a:xfrm>
          <a:solidFill>
            <a:schemeClr val="accent1"/>
          </a:solidFill>
          <a:ln>
            <a:noFill/>
          </a:ln>
        </p:spPr>
        <p:txBody>
          <a:bodyPr lIns="0" tIns="36000" rIns="72000" bIns="0" anchor="b">
            <a:noAutofit/>
          </a:bodyPr>
          <a:lstStyle>
            <a:lvl1pPr>
              <a:lnSpc>
                <a:spcPct val="90000"/>
              </a:lnSpc>
              <a:spcBef>
                <a:spcPts val="0"/>
              </a:spcBef>
              <a:defRPr sz="4000" b="1" i="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Presentation Title</a:t>
            </a:r>
          </a:p>
        </p:txBody>
      </p:sp>
      <p:cxnSp>
        <p:nvCxnSpPr>
          <p:cNvPr id="42" name="Straight Connector 41">
            <a:extLst>
              <a:ext uri="{FF2B5EF4-FFF2-40B4-BE49-F238E27FC236}">
                <a16:creationId xmlns:a16="http://schemas.microsoft.com/office/drawing/2014/main" id="{3A2D2F57-8905-8542-879D-5BEC70B9E59B}"/>
              </a:ext>
            </a:extLst>
          </p:cNvPr>
          <p:cNvCxnSpPr>
            <a:cxnSpLocks/>
          </p:cNvCxnSpPr>
          <p:nvPr userDrawn="1"/>
        </p:nvCxnSpPr>
        <p:spPr>
          <a:xfrm>
            <a:off x="7524313" y="4804806"/>
            <a:ext cx="4317167"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Placeholder 12">
            <a:extLst>
              <a:ext uri="{FF2B5EF4-FFF2-40B4-BE49-F238E27FC236}">
                <a16:creationId xmlns:a16="http://schemas.microsoft.com/office/drawing/2014/main" id="{63748CCE-26B5-5D41-89FB-59B42FBB7DB2}"/>
              </a:ext>
            </a:extLst>
          </p:cNvPr>
          <p:cNvSpPr>
            <a:spLocks noGrp="1"/>
          </p:cNvSpPr>
          <p:nvPr>
            <p:ph type="body" sz="quarter" idx="13" hasCustomPrompt="1"/>
          </p:nvPr>
        </p:nvSpPr>
        <p:spPr>
          <a:xfrm>
            <a:off x="7534759" y="4301625"/>
            <a:ext cx="4301133" cy="315212"/>
          </a:xfrm>
          <a:solidFill>
            <a:schemeClr val="accent1"/>
          </a:solidFill>
          <a:ln>
            <a:noFill/>
          </a:ln>
        </p:spPr>
        <p:txBody>
          <a:bodyPr lIns="0" tIns="0" rIns="180000" bIns="0" anchor="b">
            <a:noAutofit/>
          </a:bodyPr>
          <a:lstStyle>
            <a:lvl1pPr>
              <a:defRPr sz="1200" b="1" i="0" cap="all"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a:t>Presenter name</a:t>
            </a:r>
            <a:endParaRPr lang="en-US" dirty="0"/>
          </a:p>
        </p:txBody>
      </p:sp>
      <p:sp>
        <p:nvSpPr>
          <p:cNvPr id="44" name="Text Placeholder 12">
            <a:extLst>
              <a:ext uri="{FF2B5EF4-FFF2-40B4-BE49-F238E27FC236}">
                <a16:creationId xmlns:a16="http://schemas.microsoft.com/office/drawing/2014/main" id="{67A70469-0018-424E-A184-7DA2CDC0F6CF}"/>
              </a:ext>
            </a:extLst>
          </p:cNvPr>
          <p:cNvSpPr>
            <a:spLocks noGrp="1"/>
          </p:cNvSpPr>
          <p:nvPr>
            <p:ph type="body" sz="quarter" idx="14" hasCustomPrompt="1"/>
          </p:nvPr>
        </p:nvSpPr>
        <p:spPr>
          <a:xfrm>
            <a:off x="7534759" y="3665115"/>
            <a:ext cx="4301133" cy="631755"/>
          </a:xfrm>
          <a:solidFill>
            <a:schemeClr val="accent1"/>
          </a:solidFill>
          <a:ln>
            <a:noFill/>
          </a:ln>
        </p:spPr>
        <p:txBody>
          <a:bodyPr lIns="0" tIns="72000" rIns="180000" bIns="0" anchor="t">
            <a:noAutofit/>
          </a:bodyPr>
          <a:lstStyle>
            <a:lvl1pPr>
              <a:lnSpc>
                <a:spcPct val="100000"/>
              </a:lnSpc>
              <a:spcBef>
                <a:spcPts val="0"/>
              </a:spcBef>
              <a:defRPr sz="1600" b="0" i="0" cap="none" baseline="0">
                <a:solidFill>
                  <a:schemeClr val="bg1"/>
                </a:solidFill>
                <a:latin typeface="IBM Plex Sans Light" panose="020B04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Presentation subtitle</a:t>
            </a:r>
          </a:p>
        </p:txBody>
      </p:sp>
      <p:pic>
        <p:nvPicPr>
          <p:cNvPr id="46" name="Picture Placeholder 9" descr="Glendon | York University Logo">
            <a:extLst>
              <a:ext uri="{FF2B5EF4-FFF2-40B4-BE49-F238E27FC236}">
                <a16:creationId xmlns:a16="http://schemas.microsoft.com/office/drawing/2014/main" id="{EAFBF119-0909-5F4E-9C66-1F58D0992556}"/>
              </a:ext>
            </a:extLst>
          </p:cNvPr>
          <p:cNvPicPr>
            <a:picLocks noChangeAspect="1"/>
          </p:cNvPicPr>
          <p:nvPr userDrawn="1"/>
        </p:nvPicPr>
        <p:blipFill>
          <a:blip r:embed="rId2"/>
          <a:srcRect/>
          <a:stretch/>
        </p:blipFill>
        <p:spPr>
          <a:xfrm>
            <a:off x="7524313" y="5072371"/>
            <a:ext cx="3200000" cy="348299"/>
          </a:xfrm>
          <a:prstGeom prst="rect">
            <a:avLst/>
          </a:prstGeom>
        </p:spPr>
      </p:pic>
      <p:grpSp>
        <p:nvGrpSpPr>
          <p:cNvPr id="47" name="Group 46">
            <a:extLst>
              <a:ext uri="{FF2B5EF4-FFF2-40B4-BE49-F238E27FC236}">
                <a16:creationId xmlns:a16="http://schemas.microsoft.com/office/drawing/2014/main" id="{2C59785A-1C5B-764B-93A8-66D735988470}"/>
              </a:ext>
            </a:extLst>
          </p:cNvPr>
          <p:cNvGrpSpPr/>
          <p:nvPr userDrawn="1"/>
        </p:nvGrpSpPr>
        <p:grpSpPr>
          <a:xfrm>
            <a:off x="12065000" y="-947342"/>
            <a:ext cx="2554514" cy="8075345"/>
            <a:chOff x="12065000" y="-947342"/>
            <a:chExt cx="2554514" cy="8075345"/>
          </a:xfrm>
        </p:grpSpPr>
        <p:grpSp>
          <p:nvGrpSpPr>
            <p:cNvPr id="48" name="Group 47">
              <a:extLst>
                <a:ext uri="{FF2B5EF4-FFF2-40B4-BE49-F238E27FC236}">
                  <a16:creationId xmlns:a16="http://schemas.microsoft.com/office/drawing/2014/main" id="{2F629B9F-C43A-5647-9209-DD7D8BD59E95}"/>
                </a:ext>
              </a:extLst>
            </p:cNvPr>
            <p:cNvGrpSpPr/>
            <p:nvPr userDrawn="1"/>
          </p:nvGrpSpPr>
          <p:grpSpPr>
            <a:xfrm>
              <a:off x="12192000" y="-947342"/>
              <a:ext cx="2427514" cy="605550"/>
              <a:chOff x="12192000" y="-947342"/>
              <a:chExt cx="2427514" cy="605550"/>
            </a:xfrm>
          </p:grpSpPr>
          <p:sp>
            <p:nvSpPr>
              <p:cNvPr id="95" name="TextBox 94">
                <a:extLst>
                  <a:ext uri="{FF2B5EF4-FFF2-40B4-BE49-F238E27FC236}">
                    <a16:creationId xmlns:a16="http://schemas.microsoft.com/office/drawing/2014/main" id="{C7533273-0AA0-464F-A55E-0338B5F7E6C6}"/>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96" name="Picture 95">
                <a:extLst>
                  <a:ext uri="{FF2B5EF4-FFF2-40B4-BE49-F238E27FC236}">
                    <a16:creationId xmlns:a16="http://schemas.microsoft.com/office/drawing/2014/main" id="{DE6702FB-8ECF-D04C-BACA-6D312950589F}"/>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grpSp>
          <p:nvGrpSpPr>
            <p:cNvPr id="49" name="Group 48">
              <a:extLst>
                <a:ext uri="{FF2B5EF4-FFF2-40B4-BE49-F238E27FC236}">
                  <a16:creationId xmlns:a16="http://schemas.microsoft.com/office/drawing/2014/main" id="{74B5BA0F-BDF2-914C-9D85-BA2C1EC53C7F}"/>
                </a:ext>
              </a:extLst>
            </p:cNvPr>
            <p:cNvGrpSpPr/>
            <p:nvPr userDrawn="1"/>
          </p:nvGrpSpPr>
          <p:grpSpPr>
            <a:xfrm>
              <a:off x="12065000" y="-254000"/>
              <a:ext cx="2171700" cy="3007249"/>
              <a:chOff x="12115800" y="0"/>
              <a:chExt cx="2171700" cy="3007249"/>
            </a:xfrm>
          </p:grpSpPr>
          <p:sp>
            <p:nvSpPr>
              <p:cNvPr id="61" name="Rectangle 60">
                <a:extLst>
                  <a:ext uri="{FF2B5EF4-FFF2-40B4-BE49-F238E27FC236}">
                    <a16:creationId xmlns:a16="http://schemas.microsoft.com/office/drawing/2014/main" id="{81E36A2B-5807-844B-8A14-CEC40A0B8CBC}"/>
                  </a:ext>
                </a:extLst>
              </p:cNvPr>
              <p:cNvSpPr/>
              <p:nvPr userDrawn="1"/>
            </p:nvSpPr>
            <p:spPr>
              <a:xfrm>
                <a:off x="12287249" y="453077"/>
                <a:ext cx="2000251" cy="2554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2" name="Rectangle 61">
                <a:extLst>
                  <a:ext uri="{FF2B5EF4-FFF2-40B4-BE49-F238E27FC236}">
                    <a16:creationId xmlns:a16="http://schemas.microsoft.com/office/drawing/2014/main" id="{E190AD73-9D71-9B40-8E02-8678C77ACDCE}"/>
                  </a:ext>
                </a:extLst>
              </p:cNvPr>
              <p:cNvSpPr/>
              <p:nvPr userDrawn="1"/>
            </p:nvSpPr>
            <p:spPr>
              <a:xfrm>
                <a:off x="12287249" y="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3" name="Right Triangle 62">
                <a:extLst>
                  <a:ext uri="{FF2B5EF4-FFF2-40B4-BE49-F238E27FC236}">
                    <a16:creationId xmlns:a16="http://schemas.microsoft.com/office/drawing/2014/main" id="{C25DC632-F831-B648-8B9C-859172693E55}"/>
                  </a:ext>
                </a:extLst>
              </p:cNvPr>
              <p:cNvSpPr/>
              <p:nvPr userDrawn="1"/>
            </p:nvSpPr>
            <p:spPr>
              <a:xfrm flipH="1">
                <a:off x="12115800" y="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4" name="TextBox 63">
                <a:extLst>
                  <a:ext uri="{FF2B5EF4-FFF2-40B4-BE49-F238E27FC236}">
                    <a16:creationId xmlns:a16="http://schemas.microsoft.com/office/drawing/2014/main" id="{7463FEAB-B334-C747-9F4D-5FCC7F4FD2B4}"/>
                  </a:ext>
                </a:extLst>
              </p:cNvPr>
              <p:cNvSpPr txBox="1"/>
              <p:nvPr userDrawn="1"/>
            </p:nvSpPr>
            <p:spPr>
              <a:xfrm>
                <a:off x="12516910" y="90429"/>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91" name="TextBox 90">
                <a:extLst>
                  <a:ext uri="{FF2B5EF4-FFF2-40B4-BE49-F238E27FC236}">
                    <a16:creationId xmlns:a16="http://schemas.microsoft.com/office/drawing/2014/main" id="{39A86E7D-AB89-9045-97EF-5D9F61689895}"/>
                  </a:ext>
                </a:extLst>
              </p:cNvPr>
              <p:cNvSpPr txBox="1"/>
              <p:nvPr userDrawn="1"/>
            </p:nvSpPr>
            <p:spPr>
              <a:xfrm>
                <a:off x="12369020" y="656836"/>
                <a:ext cx="1854980" cy="2259977"/>
              </a:xfrm>
              <a:prstGeom prst="rect">
                <a:avLst/>
              </a:prstGeom>
              <a:noFill/>
            </p:spPr>
            <p:txBody>
              <a:bodyPr wrap="square" rtlCol="0">
                <a:noAutofit/>
              </a:bodyPr>
              <a:lstStyle/>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rPr>
                  <a:t>To place your own photo, use Master slides like “Title Style 1” to create from scratch.</a:t>
                </a:r>
              </a:p>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Roboto" charset="0"/>
                  </a:rPr>
                  <a:t>You may also delete</a:t>
                </a:r>
                <a:br>
                  <a:rPr lang="en-US" sz="900" b="0" i="0" kern="120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existing photos to reveal the placeholder beneath. Then t</a:t>
                </a:r>
                <a:r>
                  <a:rPr lang="en-US" sz="900" b="0" i="0" dirty="0">
                    <a:solidFill>
                      <a:schemeClr val="tx1">
                        <a:lumMod val="75000"/>
                        <a:lumOff val="25000"/>
                      </a:schemeClr>
                    </a:solidFill>
                    <a:latin typeface="IBM Plex Sans" panose="020B0503050203000203" pitchFamily="34" charset="77"/>
                    <a:ea typeface="Roboto" charset="0"/>
                    <a:cs typeface="Roboto" charset="0"/>
                  </a:rPr>
                  <a:t>o add a photo, drag a photo onto the slide or click the icon in the placeholder to browse for</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your image.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 Send to back”.</a:t>
                </a:r>
              </a:p>
            </p:txBody>
          </p:sp>
        </p:grpSp>
        <p:grpSp>
          <p:nvGrpSpPr>
            <p:cNvPr id="50" name="Group 49">
              <a:extLst>
                <a:ext uri="{FF2B5EF4-FFF2-40B4-BE49-F238E27FC236}">
                  <a16:creationId xmlns:a16="http://schemas.microsoft.com/office/drawing/2014/main" id="{6FEA8D75-9A80-9D4C-93AF-CCB77A431A8D}"/>
                </a:ext>
              </a:extLst>
            </p:cNvPr>
            <p:cNvGrpSpPr/>
            <p:nvPr userDrawn="1"/>
          </p:nvGrpSpPr>
          <p:grpSpPr>
            <a:xfrm>
              <a:off x="12237133" y="2882622"/>
              <a:ext cx="2011532" cy="985422"/>
              <a:chOff x="12272640" y="6571606"/>
              <a:chExt cx="1538402" cy="985422"/>
            </a:xfrm>
          </p:grpSpPr>
          <p:sp>
            <p:nvSpPr>
              <p:cNvPr id="58" name="Rectangle 57">
                <a:extLst>
                  <a:ext uri="{FF2B5EF4-FFF2-40B4-BE49-F238E27FC236}">
                    <a16:creationId xmlns:a16="http://schemas.microsoft.com/office/drawing/2014/main" id="{46789E6C-260D-E145-AB15-89AEB3610962}"/>
                  </a:ext>
                </a:extLst>
              </p:cNvPr>
              <p:cNvSpPr/>
              <p:nvPr userDrawn="1"/>
            </p:nvSpPr>
            <p:spPr>
              <a:xfrm>
                <a:off x="12272640" y="6571606"/>
                <a:ext cx="1538402" cy="9854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59" name="TextBox 58">
                <a:extLst>
                  <a:ext uri="{FF2B5EF4-FFF2-40B4-BE49-F238E27FC236}">
                    <a16:creationId xmlns:a16="http://schemas.microsoft.com/office/drawing/2014/main" id="{EAA2B3F3-136C-9C46-A45E-9F239F283C92}"/>
                  </a:ext>
                </a:extLst>
              </p:cNvPr>
              <p:cNvSpPr txBox="1"/>
              <p:nvPr userDrawn="1"/>
            </p:nvSpPr>
            <p:spPr>
              <a:xfrm>
                <a:off x="12425440" y="7002160"/>
                <a:ext cx="1161546" cy="461665"/>
              </a:xfrm>
              <a:prstGeom prst="rect">
                <a:avLst/>
              </a:prstGeom>
            </p:spPr>
            <p:txBody>
              <a:bodyPr vert="horz" wrap="square" lIns="0" tIns="0" rIns="0" bIns="0" rtlCol="0" anchor="t">
                <a:spAutoFit/>
              </a:bodyPr>
              <a:lstStyle/>
              <a:p>
                <a:pPr algn="l"/>
                <a:r>
                  <a:rPr lang="en-US" sz="1000" dirty="0">
                    <a:solidFill>
                      <a:schemeClr val="tx2"/>
                    </a:solidFill>
                    <a:latin typeface="IBM Plex Sans" panose="020B0503050203000203" pitchFamily="34" charset="0"/>
                    <a:ea typeface="Arial" charset="0"/>
                    <a:cs typeface="Arial" charset="0"/>
                  </a:rPr>
                  <a:t>Access programmed text formats by using the ‘Indent More’ button.</a:t>
                </a:r>
              </a:p>
            </p:txBody>
          </p:sp>
          <p:pic>
            <p:nvPicPr>
              <p:cNvPr id="60" name="Picture 59">
                <a:extLst>
                  <a:ext uri="{FF2B5EF4-FFF2-40B4-BE49-F238E27FC236}">
                    <a16:creationId xmlns:a16="http://schemas.microsoft.com/office/drawing/2014/main" id="{D1E0634A-4A87-EA4C-8096-5B7DACD169C9}"/>
                  </a:ext>
                </a:extLst>
              </p:cNvPr>
              <p:cNvPicPr>
                <a:picLocks noChangeAspect="1"/>
              </p:cNvPicPr>
              <p:nvPr userDrawn="1"/>
            </p:nvPicPr>
            <p:blipFill rotWithShape="1">
              <a:blip r:embed="rId4"/>
              <a:srcRect l="8882" t="5165" r="-1"/>
              <a:stretch/>
            </p:blipFill>
            <p:spPr>
              <a:xfrm>
                <a:off x="12426082" y="6665739"/>
                <a:ext cx="196784" cy="228984"/>
              </a:xfrm>
              <a:prstGeom prst="roundRect">
                <a:avLst/>
              </a:prstGeom>
              <a:ln>
                <a:solidFill>
                  <a:schemeClr val="accent1"/>
                </a:solidFill>
              </a:ln>
            </p:spPr>
          </p:pic>
        </p:grpSp>
        <p:grpSp>
          <p:nvGrpSpPr>
            <p:cNvPr id="51" name="Group 50">
              <a:extLst>
                <a:ext uri="{FF2B5EF4-FFF2-40B4-BE49-F238E27FC236}">
                  <a16:creationId xmlns:a16="http://schemas.microsoft.com/office/drawing/2014/main" id="{26B4BD53-C6A8-E841-ACEE-76BB55F3401A}"/>
                </a:ext>
              </a:extLst>
            </p:cNvPr>
            <p:cNvGrpSpPr/>
            <p:nvPr userDrawn="1"/>
          </p:nvGrpSpPr>
          <p:grpSpPr>
            <a:xfrm>
              <a:off x="12236449" y="4009675"/>
              <a:ext cx="2147063" cy="3118328"/>
              <a:chOff x="12236449" y="4803495"/>
              <a:chExt cx="2147063" cy="3118328"/>
            </a:xfrm>
          </p:grpSpPr>
          <p:grpSp>
            <p:nvGrpSpPr>
              <p:cNvPr id="52" name="Group 51">
                <a:extLst>
                  <a:ext uri="{FF2B5EF4-FFF2-40B4-BE49-F238E27FC236}">
                    <a16:creationId xmlns:a16="http://schemas.microsoft.com/office/drawing/2014/main" id="{C2030B0B-E41D-9B44-98EF-E7EC0AECFEE1}"/>
                  </a:ext>
                </a:extLst>
              </p:cNvPr>
              <p:cNvGrpSpPr/>
              <p:nvPr userDrawn="1"/>
            </p:nvGrpSpPr>
            <p:grpSpPr>
              <a:xfrm>
                <a:off x="12236449" y="4803495"/>
                <a:ext cx="2147063" cy="2485366"/>
                <a:chOff x="12287249" y="1112812"/>
                <a:chExt cx="2147063" cy="3086847"/>
              </a:xfrm>
            </p:grpSpPr>
            <p:sp>
              <p:nvSpPr>
                <p:cNvPr id="54" name="Rectangle 53">
                  <a:extLst>
                    <a:ext uri="{FF2B5EF4-FFF2-40B4-BE49-F238E27FC236}">
                      <a16:creationId xmlns:a16="http://schemas.microsoft.com/office/drawing/2014/main" id="{7132D2F4-70B4-8C44-A83B-986D74015DA9}"/>
                    </a:ext>
                  </a:extLst>
                </p:cNvPr>
                <p:cNvSpPr/>
                <p:nvPr userDrawn="1"/>
              </p:nvSpPr>
              <p:spPr>
                <a:xfrm>
                  <a:off x="12287249" y="1565888"/>
                  <a:ext cx="2000251" cy="2633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5" name="Rectangle 54">
                  <a:extLst>
                    <a:ext uri="{FF2B5EF4-FFF2-40B4-BE49-F238E27FC236}">
                      <a16:creationId xmlns:a16="http://schemas.microsoft.com/office/drawing/2014/main" id="{C8BE4998-98EC-6240-9EB9-C0EF343C6FC7}"/>
                    </a:ext>
                  </a:extLst>
                </p:cNvPr>
                <p:cNvSpPr/>
                <p:nvPr userDrawn="1"/>
              </p:nvSpPr>
              <p:spPr>
                <a:xfrm>
                  <a:off x="12287249" y="1112812"/>
                  <a:ext cx="2000251" cy="490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6" name="TextBox 55">
                  <a:extLst>
                    <a:ext uri="{FF2B5EF4-FFF2-40B4-BE49-F238E27FC236}">
                      <a16:creationId xmlns:a16="http://schemas.microsoft.com/office/drawing/2014/main" id="{47F8DD46-23B8-F743-AAF7-FDC423D5F432}"/>
                    </a:ext>
                  </a:extLst>
                </p:cNvPr>
                <p:cNvSpPr txBox="1"/>
                <p:nvPr userDrawn="1"/>
              </p:nvSpPr>
              <p:spPr>
                <a:xfrm>
                  <a:off x="12516910" y="1189721"/>
                  <a:ext cx="1917402" cy="382262"/>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GUIDELINES</a:t>
                  </a:r>
                </a:p>
              </p:txBody>
            </p:sp>
            <p:sp>
              <p:nvSpPr>
                <p:cNvPr id="57" name="TextBox 56">
                  <a:extLst>
                    <a:ext uri="{FF2B5EF4-FFF2-40B4-BE49-F238E27FC236}">
                      <a16:creationId xmlns:a16="http://schemas.microsoft.com/office/drawing/2014/main" id="{A2A99359-DC31-144D-A7E6-2367C2BB1656}"/>
                    </a:ext>
                  </a:extLst>
                </p:cNvPr>
                <p:cNvSpPr txBox="1"/>
                <p:nvPr userDrawn="1"/>
              </p:nvSpPr>
              <p:spPr>
                <a:xfrm>
                  <a:off x="12369020" y="1842802"/>
                  <a:ext cx="1797275" cy="210584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Each layout has its own custom gridlines to help build your slides. Keep content within the guides and do not go past them.</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make guides visible right-click your slide &gt; Grids &amp; Guides &gt; Ensure ‘Guides’ is checked</a:t>
                  </a:r>
                </a:p>
              </p:txBody>
            </p:sp>
          </p:grpSp>
          <p:pic>
            <p:nvPicPr>
              <p:cNvPr id="53" name="Picture 52" descr="A screenshot of a cell phone&#10;&#10;Description automatically generated">
                <a:extLst>
                  <a:ext uri="{FF2B5EF4-FFF2-40B4-BE49-F238E27FC236}">
                    <a16:creationId xmlns:a16="http://schemas.microsoft.com/office/drawing/2014/main" id="{0D61F967-130F-EA4D-B608-A4B20EAE23A7}"/>
                  </a:ext>
                </a:extLst>
              </p:cNvPr>
              <p:cNvPicPr>
                <a:picLocks noChangeAspect="1"/>
              </p:cNvPicPr>
              <p:nvPr userDrawn="1"/>
            </p:nvPicPr>
            <p:blipFill rotWithShape="1">
              <a:blip r:embed="rId5"/>
              <a:srcRect l="29724" t="14641" r="46863" b="57996"/>
              <a:stretch/>
            </p:blipFill>
            <p:spPr>
              <a:xfrm>
                <a:off x="12520795" y="6858000"/>
                <a:ext cx="1365354" cy="1063823"/>
              </a:xfrm>
              <a:prstGeom prst="rect">
                <a:avLst/>
              </a:prstGeom>
              <a:ln>
                <a:solidFill>
                  <a:schemeClr val="accent1"/>
                </a:solidFill>
              </a:ln>
            </p:spPr>
          </p:pic>
        </p:grpSp>
      </p:grpSp>
      <p:sp>
        <p:nvSpPr>
          <p:cNvPr id="34" name="Colour Pillar">
            <a:extLst>
              <a:ext uri="{FF2B5EF4-FFF2-40B4-BE49-F238E27FC236}">
                <a16:creationId xmlns:a16="http://schemas.microsoft.com/office/drawing/2014/main" id="{C9C1709C-6208-5C49-AC7B-17BFD48BCC7D}"/>
              </a:ext>
            </a:extLst>
          </p:cNvPr>
          <p:cNvSpPr/>
          <p:nvPr userDrawn="1"/>
        </p:nvSpPr>
        <p:spPr>
          <a:xfrm>
            <a:off x="-2772" y="356400"/>
            <a:ext cx="353292" cy="61452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528291"/>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2716-629B-9C45-AADD-DE61D864D5B7}"/>
              </a:ext>
            </a:extLst>
          </p:cNvPr>
          <p:cNvSpPr>
            <a:spLocks noGrp="1"/>
          </p:cNvSpPr>
          <p:nvPr>
            <p:ph type="title"/>
          </p:nvPr>
        </p:nvSpPr>
        <p:spPr>
          <a:xfrm>
            <a:off x="518859" y="225425"/>
            <a:ext cx="11161240" cy="720000"/>
          </a:xfrm>
        </p:spPr>
        <p:txBody>
          <a:bodyPr>
            <a:noAutofit/>
          </a:bodyPr>
          <a:lstStyle>
            <a:lvl1pPr>
              <a:defRPr b="1" i="0">
                <a:latin typeface="IBM Plex Sans SemiBold" panose="020B0503050203000203" pitchFamily="34"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7676239"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61" name="Rectangle 60">
            <a:extLst>
              <a:ext uri="{FF2B5EF4-FFF2-40B4-BE49-F238E27FC236}">
                <a16:creationId xmlns:a16="http://schemas.microsoft.com/office/drawing/2014/main" id="{E2808EE8-9812-924F-92E0-A705FC0A1140}"/>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2" name="Text Placeholder 53">
            <a:extLst>
              <a:ext uri="{FF2B5EF4-FFF2-40B4-BE49-F238E27FC236}">
                <a16:creationId xmlns:a16="http://schemas.microsoft.com/office/drawing/2014/main" id="{A0672088-1724-3342-BFB3-A9C3D78E98EA}"/>
              </a:ext>
            </a:extLst>
          </p:cNvPr>
          <p:cNvSpPr>
            <a:spLocks noGrp="1"/>
          </p:cNvSpPr>
          <p:nvPr>
            <p:ph type="body" sz="quarter" idx="12" hasCustomPrompt="1"/>
          </p:nvPr>
        </p:nvSpPr>
        <p:spPr>
          <a:xfrm>
            <a:off x="518431" y="1196975"/>
            <a:ext cx="5420895"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63" name="Text Placeholder 53">
            <a:extLst>
              <a:ext uri="{FF2B5EF4-FFF2-40B4-BE49-F238E27FC236}">
                <a16:creationId xmlns:a16="http://schemas.microsoft.com/office/drawing/2014/main" id="{A88E9F13-81DC-8F4C-8230-3311B1E57DD9}"/>
              </a:ext>
            </a:extLst>
          </p:cNvPr>
          <p:cNvSpPr>
            <a:spLocks noGrp="1"/>
          </p:cNvSpPr>
          <p:nvPr>
            <p:ph type="body" sz="quarter" idx="13" hasCustomPrompt="1"/>
          </p:nvPr>
        </p:nvSpPr>
        <p:spPr>
          <a:xfrm>
            <a:off x="6254750" y="1196975"/>
            <a:ext cx="5430910" cy="522097"/>
          </a:xfrm>
        </p:spPr>
        <p:txBody>
          <a:bodyPr lIns="0" anchor="b">
            <a:noAutofit/>
          </a:bodyPr>
          <a:lstStyle>
            <a:lvl1pPr marL="0" marR="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10" name="Text Placeholder 57">
            <a:extLst>
              <a:ext uri="{FF2B5EF4-FFF2-40B4-BE49-F238E27FC236}">
                <a16:creationId xmlns:a16="http://schemas.microsoft.com/office/drawing/2014/main" id="{76B0A7DC-3DDF-4F4C-9115-94893364EA17}"/>
              </a:ext>
            </a:extLst>
          </p:cNvPr>
          <p:cNvSpPr>
            <a:spLocks noGrp="1"/>
          </p:cNvSpPr>
          <p:nvPr>
            <p:ph type="body" sz="quarter" idx="15"/>
          </p:nvPr>
        </p:nvSpPr>
        <p:spPr>
          <a:xfrm>
            <a:off x="518859" y="1773239"/>
            <a:ext cx="5420468" cy="4451938"/>
          </a:xfrm>
        </p:spPr>
        <p:txBody>
          <a:bodyPr lIns="0">
            <a:no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57">
            <a:extLst>
              <a:ext uri="{FF2B5EF4-FFF2-40B4-BE49-F238E27FC236}">
                <a16:creationId xmlns:a16="http://schemas.microsoft.com/office/drawing/2014/main" id="{FBDE887A-1A03-0340-A830-921CEFD49730}"/>
              </a:ext>
            </a:extLst>
          </p:cNvPr>
          <p:cNvSpPr>
            <a:spLocks noGrp="1"/>
          </p:cNvSpPr>
          <p:nvPr>
            <p:ph type="body" sz="quarter" idx="16"/>
          </p:nvPr>
        </p:nvSpPr>
        <p:spPr>
          <a:xfrm>
            <a:off x="6254634" y="1773238"/>
            <a:ext cx="5434130" cy="4451939"/>
          </a:xfrm>
        </p:spPr>
        <p:txBody>
          <a:bodyPr lIns="0">
            <a:no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3" name="Picture 12" descr="Glendon | York University Logo">
            <a:extLst>
              <a:ext uri="{FF2B5EF4-FFF2-40B4-BE49-F238E27FC236}">
                <a16:creationId xmlns:a16="http://schemas.microsoft.com/office/drawing/2014/main" id="{78044BE8-7483-4C40-82CD-54CAF24B613B}"/>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409851222"/>
      </p:ext>
    </p:extLst>
  </p:cSld>
  <p:clrMapOvr>
    <a:masterClrMapping/>
  </p:clrMapOvr>
  <p:extLst>
    <p:ext uri="{DCECCB84-F9BA-43D5-87BE-67443E8EF086}">
      <p15:sldGuideLst xmlns:p15="http://schemas.microsoft.com/office/powerpoint/2012/main">
        <p15:guide id="3" pos="316" userDrawn="1">
          <p15:clr>
            <a:srgbClr val="FBAE40"/>
          </p15:clr>
        </p15:guide>
        <p15:guide id="4" pos="3739" userDrawn="1">
          <p15:clr>
            <a:srgbClr val="FBAE40"/>
          </p15:clr>
        </p15:guide>
        <p15:guide id="5" pos="3940" userDrawn="1">
          <p15:clr>
            <a:srgbClr val="FBAE40"/>
          </p15:clr>
        </p15:guide>
        <p15:guide id="6" pos="7363" userDrawn="1">
          <p15:clr>
            <a:srgbClr val="FBAE40"/>
          </p15:clr>
        </p15:guide>
        <p15:guide id="9" orient="horz" pos="754" userDrawn="1">
          <p15:clr>
            <a:srgbClr val="FBAE40"/>
          </p15:clr>
        </p15:guide>
        <p15:guide id="10" orient="horz" pos="1117" userDrawn="1">
          <p15:clr>
            <a:srgbClr val="FBAE40"/>
          </p15:clr>
        </p15:guide>
        <p15:guide id="12" orient="horz" pos="3884" userDrawn="1">
          <p15:clr>
            <a:srgbClr val="FBAE40"/>
          </p15:clr>
        </p15:guide>
        <p15:guide id="13" orient="horz" pos="4269"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2716-629B-9C45-AADD-DE61D864D5B7}"/>
              </a:ext>
            </a:extLst>
          </p:cNvPr>
          <p:cNvSpPr>
            <a:spLocks noGrp="1"/>
          </p:cNvSpPr>
          <p:nvPr>
            <p:ph type="title"/>
          </p:nvPr>
        </p:nvSpPr>
        <p:spPr>
          <a:xfrm>
            <a:off x="518859" y="225425"/>
            <a:ext cx="11161240" cy="720000"/>
          </a:xfrm>
        </p:spPr>
        <p:txBody>
          <a:bodyPr>
            <a:noAutofit/>
          </a:bodyPr>
          <a:lstStyle>
            <a:lvl1pPr>
              <a:defRPr b="1" i="0">
                <a:latin typeface="IBM Plex Sans SemiBold" panose="020B0503050203000203" pitchFamily="34"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8127343"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61" name="Rectangle 60">
            <a:extLst>
              <a:ext uri="{FF2B5EF4-FFF2-40B4-BE49-F238E27FC236}">
                <a16:creationId xmlns:a16="http://schemas.microsoft.com/office/drawing/2014/main" id="{E2808EE8-9812-924F-92E0-A705FC0A1140}"/>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57">
            <a:extLst>
              <a:ext uri="{FF2B5EF4-FFF2-40B4-BE49-F238E27FC236}">
                <a16:creationId xmlns:a16="http://schemas.microsoft.com/office/drawing/2014/main" id="{8FDBC224-29B7-D94D-A917-7189CF9D8DFF}"/>
              </a:ext>
            </a:extLst>
          </p:cNvPr>
          <p:cNvSpPr>
            <a:spLocks noGrp="1"/>
          </p:cNvSpPr>
          <p:nvPr>
            <p:ph type="body" sz="quarter" idx="15"/>
          </p:nvPr>
        </p:nvSpPr>
        <p:spPr>
          <a:xfrm>
            <a:off x="518859" y="1773238"/>
            <a:ext cx="3523302" cy="4392612"/>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Text Placeholder 57">
            <a:extLst>
              <a:ext uri="{FF2B5EF4-FFF2-40B4-BE49-F238E27FC236}">
                <a16:creationId xmlns:a16="http://schemas.microsoft.com/office/drawing/2014/main" id="{1ED52BD2-E8AE-D447-A7FC-9FAAD041AC09}"/>
              </a:ext>
            </a:extLst>
          </p:cNvPr>
          <p:cNvSpPr>
            <a:spLocks noGrp="1"/>
          </p:cNvSpPr>
          <p:nvPr>
            <p:ph type="body" sz="quarter" idx="19"/>
          </p:nvPr>
        </p:nvSpPr>
        <p:spPr>
          <a:xfrm>
            <a:off x="4338637" y="1773238"/>
            <a:ext cx="3510000" cy="4392612"/>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ext Placeholder 57">
            <a:extLst>
              <a:ext uri="{FF2B5EF4-FFF2-40B4-BE49-F238E27FC236}">
                <a16:creationId xmlns:a16="http://schemas.microsoft.com/office/drawing/2014/main" id="{70C5ADD5-F228-C64F-9A1A-553837A1E712}"/>
              </a:ext>
            </a:extLst>
          </p:cNvPr>
          <p:cNvSpPr>
            <a:spLocks noGrp="1"/>
          </p:cNvSpPr>
          <p:nvPr>
            <p:ph type="body" sz="quarter" idx="20"/>
          </p:nvPr>
        </p:nvSpPr>
        <p:spPr>
          <a:xfrm>
            <a:off x="8183540" y="1773238"/>
            <a:ext cx="3492560" cy="4392612"/>
          </a:xfrm>
        </p:spPr>
        <p:txBody>
          <a:bodyPr lIns="0">
            <a:noAutofit/>
          </a:bodyPr>
          <a:lstStyle>
            <a:lvl1pPr>
              <a:defRPr sz="16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3">
            <a:extLst>
              <a:ext uri="{FF2B5EF4-FFF2-40B4-BE49-F238E27FC236}">
                <a16:creationId xmlns:a16="http://schemas.microsoft.com/office/drawing/2014/main" id="{413C845C-EAE6-AF41-B604-B795A78D3EE5}"/>
              </a:ext>
            </a:extLst>
          </p:cNvPr>
          <p:cNvSpPr>
            <a:spLocks noGrp="1"/>
          </p:cNvSpPr>
          <p:nvPr>
            <p:ph type="body" sz="quarter" idx="12" hasCustomPrompt="1"/>
          </p:nvPr>
        </p:nvSpPr>
        <p:spPr>
          <a:xfrm>
            <a:off x="518432" y="1196975"/>
            <a:ext cx="3524932"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20" name="Text Placeholder 53">
            <a:extLst>
              <a:ext uri="{FF2B5EF4-FFF2-40B4-BE49-F238E27FC236}">
                <a16:creationId xmlns:a16="http://schemas.microsoft.com/office/drawing/2014/main" id="{231CCB01-79F2-F34F-BC4D-1031450FD5BD}"/>
              </a:ext>
            </a:extLst>
          </p:cNvPr>
          <p:cNvSpPr>
            <a:spLocks noGrp="1"/>
          </p:cNvSpPr>
          <p:nvPr>
            <p:ph type="body" sz="quarter" idx="21" hasCustomPrompt="1"/>
          </p:nvPr>
        </p:nvSpPr>
        <p:spPr>
          <a:xfrm>
            <a:off x="4332288" y="1196975"/>
            <a:ext cx="3524932"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21" name="Text Placeholder 53">
            <a:extLst>
              <a:ext uri="{FF2B5EF4-FFF2-40B4-BE49-F238E27FC236}">
                <a16:creationId xmlns:a16="http://schemas.microsoft.com/office/drawing/2014/main" id="{CF16F710-257F-5041-8125-90E471B9BAE2}"/>
              </a:ext>
            </a:extLst>
          </p:cNvPr>
          <p:cNvSpPr>
            <a:spLocks noGrp="1"/>
          </p:cNvSpPr>
          <p:nvPr>
            <p:ph type="body" sz="quarter" idx="22" hasCustomPrompt="1"/>
          </p:nvPr>
        </p:nvSpPr>
        <p:spPr>
          <a:xfrm>
            <a:off x="8184232" y="1196975"/>
            <a:ext cx="3504531"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pic>
        <p:nvPicPr>
          <p:cNvPr id="13" name="Picture 12" descr="Glendon | York University Logo">
            <a:extLst>
              <a:ext uri="{FF2B5EF4-FFF2-40B4-BE49-F238E27FC236}">
                <a16:creationId xmlns:a16="http://schemas.microsoft.com/office/drawing/2014/main" id="{BBA10C88-CD6B-234F-862F-3FCB78C33E5E}"/>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302873717"/>
      </p:ext>
    </p:extLst>
  </p:cSld>
  <p:clrMapOvr>
    <a:masterClrMapping/>
  </p:clrMapOvr>
  <p:extLst>
    <p:ext uri="{DCECCB84-F9BA-43D5-87BE-67443E8EF086}">
      <p15:sldGuideLst xmlns:p15="http://schemas.microsoft.com/office/powerpoint/2012/main">
        <p15:guide id="3" pos="316" userDrawn="1">
          <p15:clr>
            <a:srgbClr val="FBAE40"/>
          </p15:clr>
        </p15:guide>
        <p15:guide id="6" pos="7363" userDrawn="1">
          <p15:clr>
            <a:srgbClr val="FBAE40"/>
          </p15:clr>
        </p15:guide>
        <p15:guide id="9" orient="horz" pos="1117" userDrawn="1">
          <p15:clr>
            <a:srgbClr val="FBAE40"/>
          </p15:clr>
        </p15:guide>
        <p15:guide id="12" orient="horz" pos="3888" userDrawn="1">
          <p15:clr>
            <a:srgbClr val="FBAE40"/>
          </p15:clr>
        </p15:guide>
        <p15:guide id="13" orient="horz" pos="754" userDrawn="1">
          <p15:clr>
            <a:srgbClr val="FBAE40"/>
          </p15:clr>
        </p15:guide>
        <p15:guide id="14" pos="2729" userDrawn="1">
          <p15:clr>
            <a:srgbClr val="FBAE40"/>
          </p15:clr>
        </p15:guide>
        <p15:guide id="15" pos="2547" userDrawn="1">
          <p15:clr>
            <a:srgbClr val="FBAE40"/>
          </p15:clr>
        </p15:guide>
        <p15:guide id="16" pos="4951" userDrawn="1">
          <p15:clr>
            <a:srgbClr val="FBAE40"/>
          </p15:clr>
        </p15:guide>
        <p15:guide id="17" pos="5155"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our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A2716-629B-9C45-AADD-DE61D864D5B7}"/>
              </a:ext>
            </a:extLst>
          </p:cNvPr>
          <p:cNvSpPr>
            <a:spLocks noGrp="1"/>
          </p:cNvSpPr>
          <p:nvPr>
            <p:ph type="title"/>
          </p:nvPr>
        </p:nvSpPr>
        <p:spPr>
          <a:xfrm>
            <a:off x="518859" y="225425"/>
            <a:ext cx="11161240" cy="720000"/>
          </a:xfrm>
        </p:spPr>
        <p:txBody>
          <a:bodyPr>
            <a:noAutofit/>
          </a:bodyPr>
          <a:lstStyle>
            <a:lvl1pPr>
              <a:defRPr b="1" i="0">
                <a:latin typeface="IBM Plex Sans SemiBold" panose="020B0503050203000203" pitchFamily="34" charset="0"/>
              </a:defRPr>
            </a:lvl1pPr>
          </a:lstStyle>
          <a:p>
            <a:r>
              <a:rPr lang="en-US"/>
              <a:t>Click to edit Master title style</a:t>
            </a:r>
            <a:endParaRPr lang="en-US" dirty="0"/>
          </a:p>
        </p:txBody>
      </p:sp>
      <p:sp>
        <p:nvSpPr>
          <p:cNvPr id="3" name="Footer Placeholder 2">
            <a:extLst>
              <a:ext uri="{FF2B5EF4-FFF2-40B4-BE49-F238E27FC236}">
                <a16:creationId xmlns:a16="http://schemas.microsoft.com/office/drawing/2014/main" id="{D008593E-DD51-5A43-8811-462C3D56F12C}"/>
              </a:ext>
            </a:extLst>
          </p:cNvPr>
          <p:cNvSpPr>
            <a:spLocks noGrp="1"/>
          </p:cNvSpPr>
          <p:nvPr>
            <p:ph type="ftr" sz="quarter" idx="10"/>
          </p:nvPr>
        </p:nvSpPr>
        <p:spPr>
          <a:xfrm>
            <a:off x="1004465" y="6304235"/>
            <a:ext cx="8322415" cy="365125"/>
          </a:xfrm>
        </p:spPr>
        <p:txBody>
          <a:bodyPr/>
          <a:lstStyle/>
          <a:p>
            <a:endParaRPr lang="en-US" dirty="0"/>
          </a:p>
        </p:txBody>
      </p:sp>
      <p:sp>
        <p:nvSpPr>
          <p:cNvPr id="4" name="Slide Number Placeholder 3">
            <a:extLst>
              <a:ext uri="{FF2B5EF4-FFF2-40B4-BE49-F238E27FC236}">
                <a16:creationId xmlns:a16="http://schemas.microsoft.com/office/drawing/2014/main" id="{5067C10F-9D8C-A146-A92B-CA4D61DD154A}"/>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5" name="Rectangle 4">
            <a:extLst>
              <a:ext uri="{FF2B5EF4-FFF2-40B4-BE49-F238E27FC236}">
                <a16:creationId xmlns:a16="http://schemas.microsoft.com/office/drawing/2014/main" id="{55ACEF09-F0CD-7449-9B9E-747B150BFF64}"/>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 Placeholder 57">
            <a:extLst>
              <a:ext uri="{FF2B5EF4-FFF2-40B4-BE49-F238E27FC236}">
                <a16:creationId xmlns:a16="http://schemas.microsoft.com/office/drawing/2014/main" id="{E695CA26-1919-114C-BC11-38C996B851DE}"/>
              </a:ext>
            </a:extLst>
          </p:cNvPr>
          <p:cNvSpPr>
            <a:spLocks noGrp="1"/>
          </p:cNvSpPr>
          <p:nvPr>
            <p:ph type="body" sz="quarter" idx="15"/>
          </p:nvPr>
        </p:nvSpPr>
        <p:spPr>
          <a:xfrm>
            <a:off x="518859" y="1773238"/>
            <a:ext cx="2540528" cy="4392612"/>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57">
            <a:extLst>
              <a:ext uri="{FF2B5EF4-FFF2-40B4-BE49-F238E27FC236}">
                <a16:creationId xmlns:a16="http://schemas.microsoft.com/office/drawing/2014/main" id="{E13C6EED-B55A-9647-A753-CA6B53800D1E}"/>
              </a:ext>
            </a:extLst>
          </p:cNvPr>
          <p:cNvSpPr>
            <a:spLocks noGrp="1"/>
          </p:cNvSpPr>
          <p:nvPr>
            <p:ph type="body" sz="quarter" idx="23"/>
          </p:nvPr>
        </p:nvSpPr>
        <p:spPr>
          <a:xfrm>
            <a:off x="3378200" y="1773238"/>
            <a:ext cx="2553131" cy="4392612"/>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0" name="Text Placeholder 57">
            <a:extLst>
              <a:ext uri="{FF2B5EF4-FFF2-40B4-BE49-F238E27FC236}">
                <a16:creationId xmlns:a16="http://schemas.microsoft.com/office/drawing/2014/main" id="{F78578F5-EFC6-BC40-9724-A634789392C1}"/>
              </a:ext>
            </a:extLst>
          </p:cNvPr>
          <p:cNvSpPr>
            <a:spLocks noGrp="1"/>
          </p:cNvSpPr>
          <p:nvPr>
            <p:ph type="body" sz="quarter" idx="24"/>
          </p:nvPr>
        </p:nvSpPr>
        <p:spPr>
          <a:xfrm>
            <a:off x="6254750" y="1773238"/>
            <a:ext cx="2547914" cy="4392612"/>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57">
            <a:extLst>
              <a:ext uri="{FF2B5EF4-FFF2-40B4-BE49-F238E27FC236}">
                <a16:creationId xmlns:a16="http://schemas.microsoft.com/office/drawing/2014/main" id="{F63C3783-BFD5-CE47-813A-DDB4E37BAA61}"/>
              </a:ext>
            </a:extLst>
          </p:cNvPr>
          <p:cNvSpPr>
            <a:spLocks noGrp="1"/>
          </p:cNvSpPr>
          <p:nvPr>
            <p:ph type="body" sz="quarter" idx="25"/>
          </p:nvPr>
        </p:nvSpPr>
        <p:spPr>
          <a:xfrm>
            <a:off x="9114518" y="1773238"/>
            <a:ext cx="2549800" cy="4392612"/>
          </a:xfrm>
        </p:spPr>
        <p:txBody>
          <a:bodyPr lIns="0">
            <a:noAutofit/>
          </a:bodyPr>
          <a:lstStyle>
            <a:lvl1pPr>
              <a:defRPr sz="1400"/>
            </a:lvl1pPr>
            <a:lvl2pPr>
              <a:defRPr sz="1400"/>
            </a:lvl2pPr>
            <a:lvl3pPr>
              <a:defRPr sz="12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Text Placeholder 53">
            <a:extLst>
              <a:ext uri="{FF2B5EF4-FFF2-40B4-BE49-F238E27FC236}">
                <a16:creationId xmlns:a16="http://schemas.microsoft.com/office/drawing/2014/main" id="{214B3C36-FAD2-2946-B5D2-577C63AC0194}"/>
              </a:ext>
            </a:extLst>
          </p:cNvPr>
          <p:cNvSpPr>
            <a:spLocks noGrp="1"/>
          </p:cNvSpPr>
          <p:nvPr>
            <p:ph type="body" sz="quarter" idx="12" hasCustomPrompt="1"/>
          </p:nvPr>
        </p:nvSpPr>
        <p:spPr>
          <a:xfrm>
            <a:off x="518432" y="1196975"/>
            <a:ext cx="2540681"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24" name="Text Placeholder 53">
            <a:extLst>
              <a:ext uri="{FF2B5EF4-FFF2-40B4-BE49-F238E27FC236}">
                <a16:creationId xmlns:a16="http://schemas.microsoft.com/office/drawing/2014/main" id="{364A19A7-DFB3-7E45-9878-76EAFAAC7717}"/>
              </a:ext>
            </a:extLst>
          </p:cNvPr>
          <p:cNvSpPr>
            <a:spLocks noGrp="1"/>
          </p:cNvSpPr>
          <p:nvPr>
            <p:ph type="body" sz="quarter" idx="26" hasCustomPrompt="1"/>
          </p:nvPr>
        </p:nvSpPr>
        <p:spPr>
          <a:xfrm>
            <a:off x="3378200" y="1196975"/>
            <a:ext cx="2540681"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26" name="Text Placeholder 53">
            <a:extLst>
              <a:ext uri="{FF2B5EF4-FFF2-40B4-BE49-F238E27FC236}">
                <a16:creationId xmlns:a16="http://schemas.microsoft.com/office/drawing/2014/main" id="{D881590F-FC81-0046-A179-47970EA06CB7}"/>
              </a:ext>
            </a:extLst>
          </p:cNvPr>
          <p:cNvSpPr>
            <a:spLocks noGrp="1"/>
          </p:cNvSpPr>
          <p:nvPr>
            <p:ph type="body" sz="quarter" idx="27" hasCustomPrompt="1"/>
          </p:nvPr>
        </p:nvSpPr>
        <p:spPr>
          <a:xfrm>
            <a:off x="6254750" y="1196975"/>
            <a:ext cx="2540681"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sp>
        <p:nvSpPr>
          <p:cNvPr id="27" name="Text Placeholder 53">
            <a:extLst>
              <a:ext uri="{FF2B5EF4-FFF2-40B4-BE49-F238E27FC236}">
                <a16:creationId xmlns:a16="http://schemas.microsoft.com/office/drawing/2014/main" id="{EE21CEE7-7C87-8948-B4EA-C94A78749244}"/>
              </a:ext>
            </a:extLst>
          </p:cNvPr>
          <p:cNvSpPr>
            <a:spLocks noGrp="1"/>
          </p:cNvSpPr>
          <p:nvPr>
            <p:ph type="body" sz="quarter" idx="28" hasCustomPrompt="1"/>
          </p:nvPr>
        </p:nvSpPr>
        <p:spPr>
          <a:xfrm>
            <a:off x="9114518" y="1196975"/>
            <a:ext cx="2540681" cy="522097"/>
          </a:xfrm>
        </p:spPr>
        <p:txBody>
          <a:bodyPr lIns="0" anchor="b">
            <a:noAutofit/>
          </a:bodyPr>
          <a:lstStyle>
            <a:lvl1pPr>
              <a:spcBef>
                <a:spcPts val="0"/>
              </a:spcBef>
              <a:defRPr sz="1400" b="0" i="0" cap="all" spc="10" baseline="0">
                <a:solidFill>
                  <a:schemeClr val="accent1"/>
                </a:solidFill>
                <a:latin typeface="IBM Plex Sans Medium" panose="020B0503050203000203" pitchFamily="34" charset="0"/>
              </a:defRPr>
            </a:lvl1pPr>
          </a:lstStyle>
          <a:p>
            <a:pPr lvl="0"/>
            <a:r>
              <a:rPr lang="en-US" dirty="0"/>
              <a:t>CLICK TO ADD SUBHEADER</a:t>
            </a:r>
          </a:p>
        </p:txBody>
      </p:sp>
      <p:pic>
        <p:nvPicPr>
          <p:cNvPr id="15" name="Picture 14" descr="Glendon | York University Logo">
            <a:extLst>
              <a:ext uri="{FF2B5EF4-FFF2-40B4-BE49-F238E27FC236}">
                <a16:creationId xmlns:a16="http://schemas.microsoft.com/office/drawing/2014/main" id="{067A07E9-D84C-1A46-8C87-7FC1D5E10A26}"/>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3981500791"/>
      </p:ext>
    </p:extLst>
  </p:cSld>
  <p:clrMapOvr>
    <a:masterClrMapping/>
  </p:clrMapOvr>
  <p:extLst>
    <p:ext uri="{DCECCB84-F9BA-43D5-87BE-67443E8EF086}">
      <p15:sldGuideLst xmlns:p15="http://schemas.microsoft.com/office/powerpoint/2012/main">
        <p15:guide id="3" pos="316" userDrawn="1">
          <p15:clr>
            <a:srgbClr val="FBAE40"/>
          </p15:clr>
        </p15:guide>
        <p15:guide id="4" pos="1927" userDrawn="1">
          <p15:clr>
            <a:srgbClr val="FBAE40"/>
          </p15:clr>
        </p15:guide>
        <p15:guide id="5" pos="2128" userDrawn="1">
          <p15:clr>
            <a:srgbClr val="FBAE40"/>
          </p15:clr>
        </p15:guide>
        <p15:guide id="6" pos="3739" userDrawn="1">
          <p15:clr>
            <a:srgbClr val="FBAE40"/>
          </p15:clr>
        </p15:guide>
        <p15:guide id="7" pos="3940" userDrawn="1">
          <p15:clr>
            <a:srgbClr val="FBAE40"/>
          </p15:clr>
        </p15:guide>
        <p15:guide id="8" pos="5551" userDrawn="1">
          <p15:clr>
            <a:srgbClr val="FBAE40"/>
          </p15:clr>
        </p15:guide>
        <p15:guide id="9" pos="5752" userDrawn="1">
          <p15:clr>
            <a:srgbClr val="FBAE40"/>
          </p15:clr>
        </p15:guide>
        <p15:guide id="10" pos="7363" userDrawn="1">
          <p15:clr>
            <a:srgbClr val="FBAE40"/>
          </p15:clr>
        </p15:guide>
        <p15:guide id="14" orient="horz" pos="1117" userDrawn="1">
          <p15:clr>
            <a:srgbClr val="FBAE40"/>
          </p15:clr>
        </p15:guide>
        <p15:guide id="15" orient="horz" pos="754" userDrawn="1">
          <p15:clr>
            <a:srgbClr val="FBAE40"/>
          </p15:clr>
        </p15:guide>
        <p15:guide id="16" orient="horz" pos="3888"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Four Tea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9F8830-8DE6-E743-9B67-82BF481503F0}"/>
              </a:ext>
            </a:extLst>
          </p:cNvPr>
          <p:cNvSpPr>
            <a:spLocks noGrp="1"/>
          </p:cNvSpPr>
          <p:nvPr>
            <p:ph type="ftr" sz="quarter" idx="10"/>
          </p:nvPr>
        </p:nvSpPr>
        <p:spPr>
          <a:xfrm>
            <a:off x="1004465" y="6304235"/>
            <a:ext cx="8126835" cy="365125"/>
          </a:xfrm>
        </p:spPr>
        <p:txBody>
          <a:bodyPr/>
          <a:lstStyle/>
          <a:p>
            <a:endParaRPr lang="en-US" dirty="0"/>
          </a:p>
        </p:txBody>
      </p:sp>
      <p:sp>
        <p:nvSpPr>
          <p:cNvPr id="4" name="Slide Number Placeholder 3">
            <a:extLst>
              <a:ext uri="{FF2B5EF4-FFF2-40B4-BE49-F238E27FC236}">
                <a16:creationId xmlns:a16="http://schemas.microsoft.com/office/drawing/2014/main" id="{FFADF6FD-C686-2643-ADA9-64A255B0A6C2}"/>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43" name="Text Placeholder 53">
            <a:extLst>
              <a:ext uri="{FF2B5EF4-FFF2-40B4-BE49-F238E27FC236}">
                <a16:creationId xmlns:a16="http://schemas.microsoft.com/office/drawing/2014/main" id="{CB29EAEC-ED52-734C-A9C2-9238F3800E39}"/>
              </a:ext>
            </a:extLst>
          </p:cNvPr>
          <p:cNvSpPr>
            <a:spLocks noGrp="1"/>
          </p:cNvSpPr>
          <p:nvPr>
            <p:ph type="body" sz="quarter" idx="12" hasCustomPrompt="1"/>
          </p:nvPr>
        </p:nvSpPr>
        <p:spPr>
          <a:xfrm>
            <a:off x="518860" y="2986560"/>
            <a:ext cx="2535912" cy="455613"/>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 ADD NAME</a:t>
            </a:r>
          </a:p>
        </p:txBody>
      </p:sp>
      <p:sp>
        <p:nvSpPr>
          <p:cNvPr id="44" name="Text Placeholder 57">
            <a:extLst>
              <a:ext uri="{FF2B5EF4-FFF2-40B4-BE49-F238E27FC236}">
                <a16:creationId xmlns:a16="http://schemas.microsoft.com/office/drawing/2014/main" id="{CE216B64-AA64-524F-9D96-7653A498F70A}"/>
              </a:ext>
            </a:extLst>
          </p:cNvPr>
          <p:cNvSpPr>
            <a:spLocks noGrp="1"/>
          </p:cNvSpPr>
          <p:nvPr>
            <p:ph type="body" sz="quarter" idx="15" hasCustomPrompt="1"/>
          </p:nvPr>
        </p:nvSpPr>
        <p:spPr>
          <a:xfrm>
            <a:off x="518860" y="4100286"/>
            <a:ext cx="2530185" cy="2065564"/>
          </a:xfrm>
        </p:spPr>
        <p:txBody>
          <a:bodyPr lIns="0">
            <a:noAutofit/>
          </a:bodyPr>
          <a:lstStyle>
            <a:lvl1pPr>
              <a:defRPr sz="1200"/>
            </a:lvl1pPr>
            <a:lvl2pPr>
              <a:defRPr sz="1400"/>
            </a:lvl2pPr>
            <a:lvl3pPr>
              <a:defRPr sz="1200"/>
            </a:lvl3pPr>
            <a:lvl4pPr>
              <a:defRPr sz="1100"/>
            </a:lvl4pPr>
            <a:lvl5pPr>
              <a:defRPr sz="1200" b="0" i="0">
                <a:latin typeface="IBM Plex Sans" panose="020B0503050203000203" pitchFamily="34" charset="0"/>
              </a:defRPr>
            </a:lvl5pPr>
          </a:lstStyle>
          <a:p>
            <a:pPr lvl="0"/>
            <a:r>
              <a:rPr lang="en-US" dirty="0"/>
              <a:t>Click to add bio</a:t>
            </a:r>
          </a:p>
        </p:txBody>
      </p:sp>
      <p:sp>
        <p:nvSpPr>
          <p:cNvPr id="52" name="Picture Placeholder 51">
            <a:extLst>
              <a:ext uri="{FF2B5EF4-FFF2-40B4-BE49-F238E27FC236}">
                <a16:creationId xmlns:a16="http://schemas.microsoft.com/office/drawing/2014/main" id="{D45634A0-916A-374A-AECC-DB9660BE4A89}"/>
              </a:ext>
            </a:extLst>
          </p:cNvPr>
          <p:cNvSpPr>
            <a:spLocks noGrp="1"/>
          </p:cNvSpPr>
          <p:nvPr>
            <p:ph type="pic" sz="quarter" idx="22" hasCustomPrompt="1"/>
          </p:nvPr>
        </p:nvSpPr>
        <p:spPr>
          <a:xfrm>
            <a:off x="1069470" y="1443947"/>
            <a:ext cx="1426482" cy="1426480"/>
          </a:xfrm>
          <a:prstGeom prst="rect">
            <a:avLst/>
          </a:prstGeom>
          <a:ln w="25400">
            <a:solidFill>
              <a:schemeClr val="bg2">
                <a:lumMod val="90000"/>
              </a:schemeClr>
            </a:solidFill>
          </a:ln>
        </p:spPr>
        <p:txBody>
          <a:bodyPr lIns="0" rIns="0" anchor="ctr">
            <a:normAutofit/>
          </a:bodyPr>
          <a:lstStyle>
            <a:lvl1pPr algn="ctr">
              <a:defRPr sz="1400"/>
            </a:lvl1pPr>
          </a:lstStyle>
          <a:p>
            <a:r>
              <a:rPr lang="en-US"/>
              <a:t>Click icon</a:t>
            </a:r>
            <a:br>
              <a:rPr lang="en-US"/>
            </a:br>
            <a:r>
              <a:rPr lang="en-US"/>
              <a:t>to add headshot</a:t>
            </a:r>
            <a:endParaRPr lang="en-US" dirty="0"/>
          </a:p>
        </p:txBody>
      </p:sp>
      <p:sp>
        <p:nvSpPr>
          <p:cNvPr id="54" name="Text Placeholder 53">
            <a:extLst>
              <a:ext uri="{FF2B5EF4-FFF2-40B4-BE49-F238E27FC236}">
                <a16:creationId xmlns:a16="http://schemas.microsoft.com/office/drawing/2014/main" id="{D2EF84AE-0FCA-C143-B4C1-5475E6B0CFAC}"/>
              </a:ext>
            </a:extLst>
          </p:cNvPr>
          <p:cNvSpPr>
            <a:spLocks noGrp="1"/>
          </p:cNvSpPr>
          <p:nvPr>
            <p:ph type="body" sz="quarter" idx="24" hasCustomPrompt="1"/>
          </p:nvPr>
        </p:nvSpPr>
        <p:spPr>
          <a:xfrm>
            <a:off x="518860" y="3521089"/>
            <a:ext cx="2535912" cy="478256"/>
          </a:xfrm>
          <a:prstGeom prst="callout1">
            <a:avLst>
              <a:gd name="adj1" fmla="val 101582"/>
              <a:gd name="adj2" fmla="val 245"/>
              <a:gd name="adj3" fmla="val 102134"/>
              <a:gd name="adj4" fmla="val 99664"/>
            </a:avLst>
          </a:prstGeom>
          <a:ln>
            <a:solidFill>
              <a:schemeClr val="tx2"/>
            </a:solidFill>
          </a:ln>
        </p:spPr>
        <p:txBody>
          <a:bodyPr lIns="0" tIns="0" bIns="108000" anchor="ctr">
            <a:noAutofit/>
          </a:bodyPr>
          <a:lstStyle>
            <a:lvl1pPr algn="ctr">
              <a:lnSpc>
                <a:spcPct val="90000"/>
              </a:lnSpc>
              <a:spcBef>
                <a:spcPts val="0"/>
              </a:spcBef>
              <a:spcAft>
                <a:spcPts val="100"/>
              </a:spcAft>
              <a:defRPr sz="1400" b="0" i="0" spc="10" baseline="0">
                <a:solidFill>
                  <a:schemeClr val="tx1"/>
                </a:solidFill>
                <a:latin typeface="IBM Plex Sans ExtraLight" panose="020B0303050203000203" pitchFamily="34" charset="0"/>
              </a:defRPr>
            </a:lvl1pPr>
          </a:lstStyle>
          <a:p>
            <a:pPr lvl="0"/>
            <a:r>
              <a:rPr lang="en-US" dirty="0"/>
              <a:t>Click to  add role or title</a:t>
            </a:r>
          </a:p>
        </p:txBody>
      </p:sp>
      <p:sp>
        <p:nvSpPr>
          <p:cNvPr id="57" name="Text Placeholder 53">
            <a:extLst>
              <a:ext uri="{FF2B5EF4-FFF2-40B4-BE49-F238E27FC236}">
                <a16:creationId xmlns:a16="http://schemas.microsoft.com/office/drawing/2014/main" id="{4D67E01E-ABB3-D343-838B-79B17CFC4EB6}"/>
              </a:ext>
            </a:extLst>
          </p:cNvPr>
          <p:cNvSpPr>
            <a:spLocks noGrp="1"/>
          </p:cNvSpPr>
          <p:nvPr>
            <p:ph type="body" sz="quarter" idx="25" hasCustomPrompt="1"/>
          </p:nvPr>
        </p:nvSpPr>
        <p:spPr>
          <a:xfrm>
            <a:off x="3378200" y="2986560"/>
            <a:ext cx="2557595" cy="455613"/>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 ADD NAME</a:t>
            </a:r>
          </a:p>
        </p:txBody>
      </p:sp>
      <p:sp>
        <p:nvSpPr>
          <p:cNvPr id="59" name="Picture Placeholder 51">
            <a:extLst>
              <a:ext uri="{FF2B5EF4-FFF2-40B4-BE49-F238E27FC236}">
                <a16:creationId xmlns:a16="http://schemas.microsoft.com/office/drawing/2014/main" id="{ED70D57D-04C2-8342-83BC-C6EEBFEF8485}"/>
              </a:ext>
            </a:extLst>
          </p:cNvPr>
          <p:cNvSpPr>
            <a:spLocks noGrp="1"/>
          </p:cNvSpPr>
          <p:nvPr>
            <p:ph type="pic" sz="quarter" idx="27" hasCustomPrompt="1"/>
          </p:nvPr>
        </p:nvSpPr>
        <p:spPr>
          <a:xfrm>
            <a:off x="3918853" y="1443947"/>
            <a:ext cx="1426482" cy="1426480"/>
          </a:xfrm>
          <a:prstGeom prst="rect">
            <a:avLst/>
          </a:prstGeom>
          <a:ln w="25400">
            <a:solidFill>
              <a:schemeClr val="bg2">
                <a:lumMod val="90000"/>
              </a:schemeClr>
            </a:solidFill>
          </a:ln>
        </p:spPr>
        <p:txBody>
          <a:bodyPr lIns="0" rIns="0" anchor="ctr">
            <a:normAutofit/>
          </a:bodyPr>
          <a:lstStyle>
            <a:lvl1pPr algn="ctr">
              <a:defRPr sz="1400"/>
            </a:lvl1pPr>
          </a:lstStyle>
          <a:p>
            <a:r>
              <a:rPr lang="en-US"/>
              <a:t>Click icon</a:t>
            </a:r>
            <a:br>
              <a:rPr lang="en-US"/>
            </a:br>
            <a:r>
              <a:rPr lang="en-US"/>
              <a:t>to add headshot</a:t>
            </a:r>
            <a:endParaRPr lang="en-US" dirty="0"/>
          </a:p>
        </p:txBody>
      </p:sp>
      <p:sp>
        <p:nvSpPr>
          <p:cNvPr id="61" name="Text Placeholder 53">
            <a:extLst>
              <a:ext uri="{FF2B5EF4-FFF2-40B4-BE49-F238E27FC236}">
                <a16:creationId xmlns:a16="http://schemas.microsoft.com/office/drawing/2014/main" id="{12CD07E1-6CC0-AA46-91C2-A71FBE067900}"/>
              </a:ext>
            </a:extLst>
          </p:cNvPr>
          <p:cNvSpPr>
            <a:spLocks noGrp="1"/>
          </p:cNvSpPr>
          <p:nvPr>
            <p:ph type="body" sz="quarter" idx="29" hasCustomPrompt="1"/>
          </p:nvPr>
        </p:nvSpPr>
        <p:spPr>
          <a:xfrm>
            <a:off x="6270326" y="2986560"/>
            <a:ext cx="2541888" cy="455613"/>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 ADD NAME</a:t>
            </a:r>
          </a:p>
        </p:txBody>
      </p:sp>
      <p:sp>
        <p:nvSpPr>
          <p:cNvPr id="63" name="Picture Placeholder 51">
            <a:extLst>
              <a:ext uri="{FF2B5EF4-FFF2-40B4-BE49-F238E27FC236}">
                <a16:creationId xmlns:a16="http://schemas.microsoft.com/office/drawing/2014/main" id="{EC3C3F17-35BA-9F44-8BC1-0F7A808E730E}"/>
              </a:ext>
            </a:extLst>
          </p:cNvPr>
          <p:cNvSpPr>
            <a:spLocks noGrp="1"/>
          </p:cNvSpPr>
          <p:nvPr>
            <p:ph type="pic" sz="quarter" idx="31" hasCustomPrompt="1"/>
          </p:nvPr>
        </p:nvSpPr>
        <p:spPr>
          <a:xfrm>
            <a:off x="6846665" y="1443947"/>
            <a:ext cx="1426482" cy="1426480"/>
          </a:xfrm>
          <a:prstGeom prst="rect">
            <a:avLst/>
          </a:prstGeom>
          <a:ln w="25400">
            <a:solidFill>
              <a:schemeClr val="bg2">
                <a:lumMod val="90000"/>
              </a:schemeClr>
            </a:solidFill>
          </a:ln>
        </p:spPr>
        <p:txBody>
          <a:bodyPr lIns="0" rIns="0" anchor="ctr">
            <a:normAutofit/>
          </a:bodyPr>
          <a:lstStyle>
            <a:lvl1pPr algn="ctr">
              <a:defRPr sz="1400"/>
            </a:lvl1pPr>
          </a:lstStyle>
          <a:p>
            <a:r>
              <a:rPr lang="en-US"/>
              <a:t>Click icon</a:t>
            </a:r>
            <a:br>
              <a:rPr lang="en-US"/>
            </a:br>
            <a:r>
              <a:rPr lang="en-US"/>
              <a:t>to add headshot</a:t>
            </a:r>
            <a:endParaRPr lang="en-US" dirty="0"/>
          </a:p>
        </p:txBody>
      </p:sp>
      <p:sp>
        <p:nvSpPr>
          <p:cNvPr id="65" name="Text Placeholder 53">
            <a:extLst>
              <a:ext uri="{FF2B5EF4-FFF2-40B4-BE49-F238E27FC236}">
                <a16:creationId xmlns:a16="http://schemas.microsoft.com/office/drawing/2014/main" id="{A9826A4D-4FF0-C741-B6E8-3C5612F35DB3}"/>
              </a:ext>
            </a:extLst>
          </p:cNvPr>
          <p:cNvSpPr>
            <a:spLocks noGrp="1"/>
          </p:cNvSpPr>
          <p:nvPr>
            <p:ph type="body" sz="quarter" idx="33" hasCustomPrompt="1"/>
          </p:nvPr>
        </p:nvSpPr>
        <p:spPr>
          <a:xfrm>
            <a:off x="9123114" y="2986560"/>
            <a:ext cx="2570123" cy="455613"/>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 ADD NAME</a:t>
            </a:r>
          </a:p>
        </p:txBody>
      </p:sp>
      <p:sp>
        <p:nvSpPr>
          <p:cNvPr id="67" name="Picture Placeholder 51">
            <a:extLst>
              <a:ext uri="{FF2B5EF4-FFF2-40B4-BE49-F238E27FC236}">
                <a16:creationId xmlns:a16="http://schemas.microsoft.com/office/drawing/2014/main" id="{CC8ADDD2-BB68-E040-8A63-24C2E6F0F0F1}"/>
              </a:ext>
            </a:extLst>
          </p:cNvPr>
          <p:cNvSpPr>
            <a:spLocks noGrp="1"/>
          </p:cNvSpPr>
          <p:nvPr>
            <p:ph type="pic" sz="quarter" idx="35" hasCustomPrompt="1"/>
          </p:nvPr>
        </p:nvSpPr>
        <p:spPr>
          <a:xfrm>
            <a:off x="9696048" y="1443947"/>
            <a:ext cx="1426482" cy="1426480"/>
          </a:xfrm>
          <a:prstGeom prst="rect">
            <a:avLst/>
          </a:prstGeom>
          <a:ln w="25400">
            <a:solidFill>
              <a:schemeClr val="bg2">
                <a:lumMod val="90000"/>
              </a:schemeClr>
            </a:solidFill>
          </a:ln>
        </p:spPr>
        <p:txBody>
          <a:bodyPr lIns="0" rIns="0" anchor="ctr">
            <a:normAutofit/>
          </a:bodyPr>
          <a:lstStyle>
            <a:lvl1pPr algn="ctr">
              <a:defRPr sz="1400"/>
            </a:lvl1pPr>
          </a:lstStyle>
          <a:p>
            <a:r>
              <a:rPr lang="en-US" dirty="0"/>
              <a:t>Click icon</a:t>
            </a:r>
            <a:br>
              <a:rPr lang="en-US" dirty="0"/>
            </a:br>
            <a:r>
              <a:rPr lang="en-US" dirty="0"/>
              <a:t>to add headshot</a:t>
            </a:r>
          </a:p>
        </p:txBody>
      </p:sp>
      <p:sp>
        <p:nvSpPr>
          <p:cNvPr id="69" name="Rectangle 68">
            <a:extLst>
              <a:ext uri="{FF2B5EF4-FFF2-40B4-BE49-F238E27FC236}">
                <a16:creationId xmlns:a16="http://schemas.microsoft.com/office/drawing/2014/main" id="{77054129-068B-B64A-9610-DFCA5A05A8E9}"/>
              </a:ext>
            </a:extLst>
          </p:cNvPr>
          <p:cNvSpPr/>
          <p:nvPr userDrawn="1"/>
        </p:nvSpPr>
        <p:spPr>
          <a:xfrm>
            <a:off x="-1607336" y="3031767"/>
            <a:ext cx="1278541" cy="385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Name</a:t>
            </a:r>
          </a:p>
          <a:p>
            <a:pPr algn="r"/>
            <a:r>
              <a:rPr lang="en-US" sz="1100" b="1" i="0" kern="1200">
                <a:solidFill>
                  <a:schemeClr val="tx1"/>
                </a:solidFill>
                <a:latin typeface="IBM Plex Sans SemiBold" panose="020B0503050203000203" pitchFamily="34" charset="0"/>
                <a:ea typeface="+mn-ea"/>
                <a:cs typeface="+mn-cs"/>
              </a:rPr>
              <a:t>2 lines max</a:t>
            </a:r>
            <a:endParaRPr lang="en-US" sz="1100" b="1" i="0" kern="1200" dirty="0">
              <a:solidFill>
                <a:schemeClr val="tx1"/>
              </a:solidFill>
              <a:latin typeface="IBM Plex Sans SemiBold" panose="020B0503050203000203" pitchFamily="34" charset="0"/>
              <a:ea typeface="+mn-ea"/>
              <a:cs typeface="+mn-cs"/>
            </a:endParaRPr>
          </a:p>
        </p:txBody>
      </p:sp>
      <p:sp>
        <p:nvSpPr>
          <p:cNvPr id="70" name="Freeform 69">
            <a:extLst>
              <a:ext uri="{FF2B5EF4-FFF2-40B4-BE49-F238E27FC236}">
                <a16:creationId xmlns:a16="http://schemas.microsoft.com/office/drawing/2014/main" id="{F249D7DA-19EC-0346-83DB-15F20B047E46}"/>
              </a:ext>
            </a:extLst>
          </p:cNvPr>
          <p:cNvSpPr/>
          <p:nvPr userDrawn="1"/>
        </p:nvSpPr>
        <p:spPr>
          <a:xfrm>
            <a:off x="-279399" y="3001069"/>
            <a:ext cx="120650" cy="446837"/>
          </a:xfrm>
          <a:custGeom>
            <a:avLst/>
            <a:gdLst>
              <a:gd name="connsiteX0" fmla="*/ 187325 w 187325"/>
              <a:gd name="connsiteY0" fmla="*/ 0 h 3140075"/>
              <a:gd name="connsiteX1" fmla="*/ 0 w 187325"/>
              <a:gd name="connsiteY1" fmla="*/ 0 h 3140075"/>
              <a:gd name="connsiteX2" fmla="*/ 0 w 187325"/>
              <a:gd name="connsiteY2" fmla="*/ 3140075 h 3140075"/>
              <a:gd name="connsiteX3" fmla="*/ 171450 w 187325"/>
              <a:gd name="connsiteY3" fmla="*/ 3140075 h 3140075"/>
            </a:gdLst>
            <a:ahLst/>
            <a:cxnLst>
              <a:cxn ang="0">
                <a:pos x="connsiteX0" y="connsiteY0"/>
              </a:cxn>
              <a:cxn ang="0">
                <a:pos x="connsiteX1" y="connsiteY1"/>
              </a:cxn>
              <a:cxn ang="0">
                <a:pos x="connsiteX2" y="connsiteY2"/>
              </a:cxn>
              <a:cxn ang="0">
                <a:pos x="connsiteX3" y="connsiteY3"/>
              </a:cxn>
            </a:cxnLst>
            <a:rect l="l" t="t" r="r" b="b"/>
            <a:pathLst>
              <a:path w="187325" h="3140075">
                <a:moveTo>
                  <a:pt x="187325" y="0"/>
                </a:moveTo>
                <a:lnTo>
                  <a:pt x="0" y="0"/>
                </a:lnTo>
                <a:lnTo>
                  <a:pt x="0" y="3140075"/>
                </a:lnTo>
                <a:lnTo>
                  <a:pt x="171450" y="3140075"/>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cap="all" baseline="0" dirty="0"/>
          </a:p>
        </p:txBody>
      </p:sp>
      <p:sp>
        <p:nvSpPr>
          <p:cNvPr id="71" name="Rectangle 70">
            <a:extLst>
              <a:ext uri="{FF2B5EF4-FFF2-40B4-BE49-F238E27FC236}">
                <a16:creationId xmlns:a16="http://schemas.microsoft.com/office/drawing/2014/main" id="{573E399E-C323-5743-A1D2-2EB70C5A6D2E}"/>
              </a:ext>
            </a:extLst>
          </p:cNvPr>
          <p:cNvSpPr/>
          <p:nvPr userDrawn="1"/>
        </p:nvSpPr>
        <p:spPr>
          <a:xfrm>
            <a:off x="-1607336" y="3558743"/>
            <a:ext cx="1278541" cy="385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Role or title</a:t>
            </a:r>
          </a:p>
          <a:p>
            <a:pPr algn="r"/>
            <a:r>
              <a:rPr lang="en-US" sz="1100" b="1" i="0" kern="1200">
                <a:solidFill>
                  <a:schemeClr val="tx1"/>
                </a:solidFill>
                <a:latin typeface="IBM Plex Sans SemiBold" panose="020B0503050203000203" pitchFamily="34" charset="0"/>
                <a:ea typeface="+mn-ea"/>
                <a:cs typeface="+mn-cs"/>
              </a:rPr>
              <a:t>2 lines max</a:t>
            </a:r>
            <a:endParaRPr lang="en-US" sz="1100" b="1" i="0" kern="1200" dirty="0">
              <a:solidFill>
                <a:schemeClr val="tx1"/>
              </a:solidFill>
              <a:latin typeface="IBM Plex Sans SemiBold" panose="020B0503050203000203" pitchFamily="34" charset="0"/>
              <a:ea typeface="+mn-ea"/>
              <a:cs typeface="+mn-cs"/>
            </a:endParaRPr>
          </a:p>
        </p:txBody>
      </p:sp>
      <p:sp>
        <p:nvSpPr>
          <p:cNvPr id="72" name="Freeform 71">
            <a:extLst>
              <a:ext uri="{FF2B5EF4-FFF2-40B4-BE49-F238E27FC236}">
                <a16:creationId xmlns:a16="http://schemas.microsoft.com/office/drawing/2014/main" id="{34909290-5599-4443-9F34-5778A1B1FEAE}"/>
              </a:ext>
            </a:extLst>
          </p:cNvPr>
          <p:cNvSpPr/>
          <p:nvPr userDrawn="1"/>
        </p:nvSpPr>
        <p:spPr>
          <a:xfrm>
            <a:off x="-279399" y="3554279"/>
            <a:ext cx="120650" cy="395630"/>
          </a:xfrm>
          <a:custGeom>
            <a:avLst/>
            <a:gdLst>
              <a:gd name="connsiteX0" fmla="*/ 187325 w 187325"/>
              <a:gd name="connsiteY0" fmla="*/ 0 h 3140075"/>
              <a:gd name="connsiteX1" fmla="*/ 0 w 187325"/>
              <a:gd name="connsiteY1" fmla="*/ 0 h 3140075"/>
              <a:gd name="connsiteX2" fmla="*/ 0 w 187325"/>
              <a:gd name="connsiteY2" fmla="*/ 3140075 h 3140075"/>
              <a:gd name="connsiteX3" fmla="*/ 171450 w 187325"/>
              <a:gd name="connsiteY3" fmla="*/ 3140075 h 3140075"/>
            </a:gdLst>
            <a:ahLst/>
            <a:cxnLst>
              <a:cxn ang="0">
                <a:pos x="connsiteX0" y="connsiteY0"/>
              </a:cxn>
              <a:cxn ang="0">
                <a:pos x="connsiteX1" y="connsiteY1"/>
              </a:cxn>
              <a:cxn ang="0">
                <a:pos x="connsiteX2" y="connsiteY2"/>
              </a:cxn>
              <a:cxn ang="0">
                <a:pos x="connsiteX3" y="connsiteY3"/>
              </a:cxn>
            </a:cxnLst>
            <a:rect l="l" t="t" r="r" b="b"/>
            <a:pathLst>
              <a:path w="187325" h="3140075">
                <a:moveTo>
                  <a:pt x="187325" y="0"/>
                </a:moveTo>
                <a:lnTo>
                  <a:pt x="0" y="0"/>
                </a:lnTo>
                <a:lnTo>
                  <a:pt x="0" y="3140075"/>
                </a:lnTo>
                <a:lnTo>
                  <a:pt x="171450" y="3140075"/>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8C51042-5426-6840-9776-176F18AE763C}"/>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57">
            <a:extLst>
              <a:ext uri="{FF2B5EF4-FFF2-40B4-BE49-F238E27FC236}">
                <a16:creationId xmlns:a16="http://schemas.microsoft.com/office/drawing/2014/main" id="{0A0C6D09-59C1-3E46-829F-A0F092E7382E}"/>
              </a:ext>
            </a:extLst>
          </p:cNvPr>
          <p:cNvSpPr>
            <a:spLocks noGrp="1"/>
          </p:cNvSpPr>
          <p:nvPr>
            <p:ph type="body" sz="quarter" idx="37" hasCustomPrompt="1"/>
          </p:nvPr>
        </p:nvSpPr>
        <p:spPr>
          <a:xfrm>
            <a:off x="3383976" y="4100286"/>
            <a:ext cx="2551819" cy="2065564"/>
          </a:xfrm>
        </p:spPr>
        <p:txBody>
          <a:bodyPr lIns="0">
            <a:noAutofit/>
          </a:bodyPr>
          <a:lstStyle>
            <a:lvl1pPr>
              <a:defRPr sz="1200"/>
            </a:lvl1pPr>
            <a:lvl2pPr>
              <a:defRPr sz="1400"/>
            </a:lvl2pPr>
            <a:lvl3pPr>
              <a:defRPr sz="1200"/>
            </a:lvl3pPr>
            <a:lvl4pPr>
              <a:defRPr sz="1100"/>
            </a:lvl4pPr>
            <a:lvl5pPr>
              <a:defRPr sz="1200" b="0" i="0">
                <a:latin typeface="IBM Plex Sans" panose="020B0503050203000203" pitchFamily="34" charset="0"/>
              </a:defRPr>
            </a:lvl5pPr>
          </a:lstStyle>
          <a:p>
            <a:pPr marL="0" marR="0" lvl="0" indent="0" algn="l" defTabSz="914400" rtl="0" eaLnBrk="1" fontAlgn="auto" latinLnBrk="0" hangingPunct="1">
              <a:lnSpc>
                <a:spcPct val="100000"/>
              </a:lnSpc>
              <a:spcBef>
                <a:spcPts val="0"/>
              </a:spcBef>
              <a:spcAft>
                <a:spcPts val="300"/>
              </a:spcAft>
              <a:buClrTx/>
              <a:buSzTx/>
              <a:buFont typeface="Arial" panose="020B0604020202020204" pitchFamily="34" charset="0"/>
              <a:buNone/>
              <a:tabLst/>
              <a:defRPr/>
            </a:pPr>
            <a:r>
              <a:rPr lang="en-US" dirty="0"/>
              <a:t>Click to add bio</a:t>
            </a:r>
          </a:p>
        </p:txBody>
      </p:sp>
      <p:sp>
        <p:nvSpPr>
          <p:cNvPr id="30" name="Text Placeholder 57">
            <a:extLst>
              <a:ext uri="{FF2B5EF4-FFF2-40B4-BE49-F238E27FC236}">
                <a16:creationId xmlns:a16="http://schemas.microsoft.com/office/drawing/2014/main" id="{F9010CEB-567B-504A-B18C-A4831904CF1B}"/>
              </a:ext>
            </a:extLst>
          </p:cNvPr>
          <p:cNvSpPr>
            <a:spLocks noGrp="1"/>
          </p:cNvSpPr>
          <p:nvPr>
            <p:ph type="body" sz="quarter" idx="38" hasCustomPrompt="1"/>
          </p:nvPr>
        </p:nvSpPr>
        <p:spPr>
          <a:xfrm>
            <a:off x="6276130" y="4100286"/>
            <a:ext cx="2536148" cy="2065564"/>
          </a:xfrm>
        </p:spPr>
        <p:txBody>
          <a:bodyPr lIns="0">
            <a:noAutofit/>
          </a:bodyPr>
          <a:lstStyle>
            <a:lvl1pPr>
              <a:defRPr sz="1200"/>
            </a:lvl1pPr>
            <a:lvl2pPr>
              <a:defRPr sz="1400"/>
            </a:lvl2pPr>
            <a:lvl3pPr>
              <a:defRPr sz="1200"/>
            </a:lvl3pPr>
            <a:lvl4pPr>
              <a:defRPr sz="1100"/>
            </a:lvl4pPr>
            <a:lvl5pPr>
              <a:defRPr sz="1200" b="0" i="0">
                <a:latin typeface="IBM Plex Sans" panose="020B0503050203000203" pitchFamily="34" charset="0"/>
              </a:defRPr>
            </a:lvl5pPr>
          </a:lstStyle>
          <a:p>
            <a:pPr lvl="0"/>
            <a:r>
              <a:rPr lang="en-US" dirty="0"/>
              <a:t>Click to add bio</a:t>
            </a:r>
          </a:p>
        </p:txBody>
      </p:sp>
      <p:sp>
        <p:nvSpPr>
          <p:cNvPr id="31" name="Text Placeholder 57">
            <a:extLst>
              <a:ext uri="{FF2B5EF4-FFF2-40B4-BE49-F238E27FC236}">
                <a16:creationId xmlns:a16="http://schemas.microsoft.com/office/drawing/2014/main" id="{0DD6DE0E-D360-EA4A-8410-36D2A64AD916}"/>
              </a:ext>
            </a:extLst>
          </p:cNvPr>
          <p:cNvSpPr>
            <a:spLocks noGrp="1"/>
          </p:cNvSpPr>
          <p:nvPr>
            <p:ph type="body" sz="quarter" idx="39" hasCustomPrompt="1"/>
          </p:nvPr>
        </p:nvSpPr>
        <p:spPr>
          <a:xfrm>
            <a:off x="9123114" y="4100286"/>
            <a:ext cx="2564319" cy="2065564"/>
          </a:xfrm>
        </p:spPr>
        <p:txBody>
          <a:bodyPr lIns="0">
            <a:noAutofit/>
          </a:bodyPr>
          <a:lstStyle>
            <a:lvl1pPr>
              <a:defRPr sz="1200"/>
            </a:lvl1pPr>
            <a:lvl2pPr>
              <a:defRPr sz="1400"/>
            </a:lvl2pPr>
            <a:lvl3pPr>
              <a:defRPr sz="1200"/>
            </a:lvl3pPr>
            <a:lvl4pPr>
              <a:defRPr sz="1100"/>
            </a:lvl4pPr>
            <a:lvl5pPr>
              <a:defRPr sz="1200" b="0" i="0">
                <a:latin typeface="IBM Plex Sans" panose="020B0503050203000203" pitchFamily="34" charset="0"/>
              </a:defRPr>
            </a:lvl5pPr>
          </a:lstStyle>
          <a:p>
            <a:pPr lvl="0"/>
            <a:r>
              <a:rPr lang="en-US" dirty="0"/>
              <a:t>Click to add bio</a:t>
            </a:r>
          </a:p>
        </p:txBody>
      </p:sp>
      <p:grpSp>
        <p:nvGrpSpPr>
          <p:cNvPr id="21" name="Group 20">
            <a:extLst>
              <a:ext uri="{FF2B5EF4-FFF2-40B4-BE49-F238E27FC236}">
                <a16:creationId xmlns:a16="http://schemas.microsoft.com/office/drawing/2014/main" id="{D7CD537F-2C2A-4545-8055-1CA5AAC9921A}"/>
              </a:ext>
            </a:extLst>
          </p:cNvPr>
          <p:cNvGrpSpPr/>
          <p:nvPr userDrawn="1"/>
        </p:nvGrpSpPr>
        <p:grpSpPr>
          <a:xfrm>
            <a:off x="12065000" y="-254000"/>
            <a:ext cx="2405602" cy="3262377"/>
            <a:chOff x="12065000" y="-254000"/>
            <a:chExt cx="2405602" cy="3262377"/>
          </a:xfrm>
        </p:grpSpPr>
        <p:sp>
          <p:nvSpPr>
            <p:cNvPr id="27" name="Rectangle 26">
              <a:extLst>
                <a:ext uri="{FF2B5EF4-FFF2-40B4-BE49-F238E27FC236}">
                  <a16:creationId xmlns:a16="http://schemas.microsoft.com/office/drawing/2014/main" id="{28031130-C249-1746-834C-EDC3C8A96FB1}"/>
                </a:ext>
              </a:extLst>
            </p:cNvPr>
            <p:cNvSpPr/>
            <p:nvPr userDrawn="1"/>
          </p:nvSpPr>
          <p:spPr>
            <a:xfrm>
              <a:off x="12236449" y="199077"/>
              <a:ext cx="2000251" cy="2809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Rectangle 27">
              <a:extLst>
                <a:ext uri="{FF2B5EF4-FFF2-40B4-BE49-F238E27FC236}">
                  <a16:creationId xmlns:a16="http://schemas.microsoft.com/office/drawing/2014/main" id="{D6C16B82-78DE-8048-B823-C08F79348C86}"/>
                </a:ext>
              </a:extLst>
            </p:cNvPr>
            <p:cNvSpPr/>
            <p:nvPr userDrawn="1"/>
          </p:nvSpPr>
          <p:spPr>
            <a:xfrm>
              <a:off x="12236449"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2" name="Right Triangle 31">
              <a:extLst>
                <a:ext uri="{FF2B5EF4-FFF2-40B4-BE49-F238E27FC236}">
                  <a16:creationId xmlns:a16="http://schemas.microsoft.com/office/drawing/2014/main" id="{7F562556-E27E-264E-99C0-D1C63D75E375}"/>
                </a:ext>
              </a:extLst>
            </p:cNvPr>
            <p:cNvSpPr/>
            <p:nvPr userDrawn="1"/>
          </p:nvSpPr>
          <p:spPr>
            <a:xfrm flipH="1">
              <a:off x="12065000"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33" name="TextBox 32">
              <a:extLst>
                <a:ext uri="{FF2B5EF4-FFF2-40B4-BE49-F238E27FC236}">
                  <a16:creationId xmlns:a16="http://schemas.microsoft.com/office/drawing/2014/main" id="{D208AE33-3367-1343-A4A0-5F83F47BE3EF}"/>
                </a:ext>
              </a:extLst>
            </p:cNvPr>
            <p:cNvSpPr txBox="1"/>
            <p:nvPr userDrawn="1"/>
          </p:nvSpPr>
          <p:spPr>
            <a:xfrm>
              <a:off x="12466110"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34" name="TextBox 33">
              <a:extLst>
                <a:ext uri="{FF2B5EF4-FFF2-40B4-BE49-F238E27FC236}">
                  <a16:creationId xmlns:a16="http://schemas.microsoft.com/office/drawing/2014/main" id="{4E9B2F54-ABA6-894C-BC43-0C34C2F3316E}"/>
                </a:ext>
              </a:extLst>
            </p:cNvPr>
            <p:cNvSpPr txBox="1"/>
            <p:nvPr userDrawn="1"/>
          </p:nvSpPr>
          <p:spPr>
            <a:xfrm>
              <a:off x="12318220" y="429245"/>
              <a:ext cx="1796791" cy="2443633"/>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 Images will fill left to right. </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Cropping the image: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Right-click on the image. Choose ‘Crop’ from the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menu. Adjust the size &amp; position to your preference. Press ‘esc’ or click outside image area to exit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cropping mode.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your image doesn’t fully fill the box:</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Click the arrow beside ‘Crop’</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Select ‘Fill’</a:t>
              </a:r>
            </a:p>
          </p:txBody>
        </p:sp>
        <p:pic>
          <p:nvPicPr>
            <p:cNvPr id="39" name="Picture 38">
              <a:extLst>
                <a:ext uri="{FF2B5EF4-FFF2-40B4-BE49-F238E27FC236}">
                  <a16:creationId xmlns:a16="http://schemas.microsoft.com/office/drawing/2014/main" id="{B85F7CEC-08AE-3344-BA91-D2AE197E42F5}"/>
                </a:ext>
              </a:extLst>
            </p:cNvPr>
            <p:cNvPicPr>
              <a:picLocks noChangeAspect="1"/>
            </p:cNvPicPr>
            <p:nvPr userDrawn="1"/>
          </p:nvPicPr>
          <p:blipFill rotWithShape="1">
            <a:blip r:embed="rId2"/>
            <a:srcRect l="33684" t="12097" r="43371" b="20368"/>
            <a:stretch/>
          </p:blipFill>
          <p:spPr>
            <a:xfrm>
              <a:off x="14061142" y="1344710"/>
              <a:ext cx="228679" cy="356879"/>
            </a:xfrm>
            <a:prstGeom prst="rect">
              <a:avLst/>
            </a:prstGeom>
            <a:ln w="19050">
              <a:solidFill>
                <a:schemeClr val="accent3">
                  <a:lumMod val="60000"/>
                  <a:lumOff val="40000"/>
                </a:schemeClr>
              </a:solidFill>
            </a:ln>
          </p:spPr>
        </p:pic>
        <p:pic>
          <p:nvPicPr>
            <p:cNvPr id="7" name="Picture 6">
              <a:extLst>
                <a:ext uri="{FF2B5EF4-FFF2-40B4-BE49-F238E27FC236}">
                  <a16:creationId xmlns:a16="http://schemas.microsoft.com/office/drawing/2014/main" id="{B256C73F-8090-0044-8E83-F95C9D9DA876}"/>
                </a:ext>
              </a:extLst>
            </p:cNvPr>
            <p:cNvPicPr>
              <a:picLocks noChangeAspect="1"/>
            </p:cNvPicPr>
            <p:nvPr userDrawn="1"/>
          </p:nvPicPr>
          <p:blipFill rotWithShape="1">
            <a:blip r:embed="rId3"/>
            <a:srcRect l="9626" t="9096" r="59420" b="9075"/>
            <a:stretch/>
          </p:blipFill>
          <p:spPr>
            <a:xfrm>
              <a:off x="14047433" y="2596811"/>
              <a:ext cx="423169" cy="320454"/>
            </a:xfrm>
            <a:prstGeom prst="rect">
              <a:avLst/>
            </a:prstGeom>
            <a:ln w="19050">
              <a:solidFill>
                <a:schemeClr val="accent3">
                  <a:lumMod val="60000"/>
                  <a:lumOff val="40000"/>
                </a:schemeClr>
              </a:solidFill>
            </a:ln>
          </p:spPr>
        </p:pic>
      </p:grpSp>
      <p:grpSp>
        <p:nvGrpSpPr>
          <p:cNvPr id="20" name="Group 19">
            <a:extLst>
              <a:ext uri="{FF2B5EF4-FFF2-40B4-BE49-F238E27FC236}">
                <a16:creationId xmlns:a16="http://schemas.microsoft.com/office/drawing/2014/main" id="{9458F036-9685-8C4F-82BC-3B6F801B664F}"/>
              </a:ext>
            </a:extLst>
          </p:cNvPr>
          <p:cNvGrpSpPr/>
          <p:nvPr userDrawn="1"/>
        </p:nvGrpSpPr>
        <p:grpSpPr>
          <a:xfrm>
            <a:off x="12236449" y="3186320"/>
            <a:ext cx="2000251" cy="2958448"/>
            <a:chOff x="12236449" y="3360056"/>
            <a:chExt cx="2000251" cy="2958448"/>
          </a:xfrm>
        </p:grpSpPr>
        <p:sp>
          <p:nvSpPr>
            <p:cNvPr id="45" name="Rectangle 44">
              <a:extLst>
                <a:ext uri="{FF2B5EF4-FFF2-40B4-BE49-F238E27FC236}">
                  <a16:creationId xmlns:a16="http://schemas.microsoft.com/office/drawing/2014/main" id="{D173A873-10DD-8A4D-9887-2B3DDE038277}"/>
                </a:ext>
              </a:extLst>
            </p:cNvPr>
            <p:cNvSpPr/>
            <p:nvPr userDrawn="1"/>
          </p:nvSpPr>
          <p:spPr>
            <a:xfrm>
              <a:off x="12236449" y="3813133"/>
              <a:ext cx="2000251" cy="2505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6" name="Rectangle 45">
              <a:extLst>
                <a:ext uri="{FF2B5EF4-FFF2-40B4-BE49-F238E27FC236}">
                  <a16:creationId xmlns:a16="http://schemas.microsoft.com/office/drawing/2014/main" id="{E6AF1BE5-D210-3146-8D96-BEE6EB11EFC8}"/>
                </a:ext>
              </a:extLst>
            </p:cNvPr>
            <p:cNvSpPr/>
            <p:nvPr userDrawn="1"/>
          </p:nvSpPr>
          <p:spPr>
            <a:xfrm>
              <a:off x="12236449" y="3360056"/>
              <a:ext cx="2000251" cy="591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48" name="TextBox 47">
              <a:extLst>
                <a:ext uri="{FF2B5EF4-FFF2-40B4-BE49-F238E27FC236}">
                  <a16:creationId xmlns:a16="http://schemas.microsoft.com/office/drawing/2014/main" id="{773F170C-277D-954A-ABAA-EDF5AA994B7A}"/>
                </a:ext>
              </a:extLst>
            </p:cNvPr>
            <p:cNvSpPr txBox="1"/>
            <p:nvPr userDrawn="1"/>
          </p:nvSpPr>
          <p:spPr>
            <a:xfrm>
              <a:off x="12466109" y="3417829"/>
              <a:ext cx="1663547" cy="523220"/>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HEADSHOTS: CROPPING</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49" name="TextBox 48">
              <a:extLst>
                <a:ext uri="{FF2B5EF4-FFF2-40B4-BE49-F238E27FC236}">
                  <a16:creationId xmlns:a16="http://schemas.microsoft.com/office/drawing/2014/main" id="{80F81BD9-B2FB-A74B-A7A3-BFE3CA73B553}"/>
                </a:ext>
              </a:extLst>
            </p:cNvPr>
            <p:cNvSpPr txBox="1"/>
            <p:nvPr userDrawn="1"/>
          </p:nvSpPr>
          <p:spPr>
            <a:xfrm>
              <a:off x="12318220" y="4096342"/>
              <a:ext cx="1693055" cy="1024298"/>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When resizing headshots, maintain the same amount of white space around each person. If possible, align the top of each person’s head and adjust them to be the same size.</a:t>
              </a:r>
            </a:p>
          </p:txBody>
        </p:sp>
        <p:grpSp>
          <p:nvGrpSpPr>
            <p:cNvPr id="19" name="Group 18">
              <a:extLst>
                <a:ext uri="{FF2B5EF4-FFF2-40B4-BE49-F238E27FC236}">
                  <a16:creationId xmlns:a16="http://schemas.microsoft.com/office/drawing/2014/main" id="{16E39219-D9D2-604C-B964-CE1DE3755DC5}"/>
                </a:ext>
              </a:extLst>
            </p:cNvPr>
            <p:cNvGrpSpPr/>
            <p:nvPr userDrawn="1"/>
          </p:nvGrpSpPr>
          <p:grpSpPr>
            <a:xfrm>
              <a:off x="12455525" y="5714968"/>
              <a:ext cx="1597025" cy="438944"/>
              <a:chOff x="12455525" y="5733256"/>
              <a:chExt cx="1597025" cy="438944"/>
            </a:xfrm>
          </p:grpSpPr>
          <p:grpSp>
            <p:nvGrpSpPr>
              <p:cNvPr id="10" name="Group 9">
                <a:extLst>
                  <a:ext uri="{FF2B5EF4-FFF2-40B4-BE49-F238E27FC236}">
                    <a16:creationId xmlns:a16="http://schemas.microsoft.com/office/drawing/2014/main" id="{D9AECD0E-D0DC-B846-AFC7-8EB3FD29148B}"/>
                  </a:ext>
                </a:extLst>
              </p:cNvPr>
              <p:cNvGrpSpPr/>
              <p:nvPr userDrawn="1"/>
            </p:nvGrpSpPr>
            <p:grpSpPr>
              <a:xfrm>
                <a:off x="12518315" y="5792785"/>
                <a:ext cx="283285" cy="282575"/>
                <a:chOff x="12518315" y="5406742"/>
                <a:chExt cx="283285" cy="282575"/>
              </a:xfrm>
            </p:grpSpPr>
            <p:pic>
              <p:nvPicPr>
                <p:cNvPr id="6" name="Graphic 5">
                  <a:extLst>
                    <a:ext uri="{FF2B5EF4-FFF2-40B4-BE49-F238E27FC236}">
                      <a16:creationId xmlns:a16="http://schemas.microsoft.com/office/drawing/2014/main" id="{15E05C98-E599-DA41-A9D4-C8E65D4054E3}"/>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387" t="1" r="29379" b="62730"/>
                <a:stretch/>
              </p:blipFill>
              <p:spPr>
                <a:xfrm>
                  <a:off x="12518315" y="5439331"/>
                  <a:ext cx="283285" cy="249986"/>
                </a:xfrm>
                <a:prstGeom prst="rect">
                  <a:avLst/>
                </a:prstGeom>
              </p:spPr>
            </p:pic>
            <p:sp>
              <p:nvSpPr>
                <p:cNvPr id="55" name="Rectangle 54">
                  <a:extLst>
                    <a:ext uri="{FF2B5EF4-FFF2-40B4-BE49-F238E27FC236}">
                      <a16:creationId xmlns:a16="http://schemas.microsoft.com/office/drawing/2014/main" id="{EF272C75-FC1A-1043-8DC4-B72713FD77B8}"/>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79679A78-1706-AA47-819F-89B16333C96F}"/>
                  </a:ext>
                </a:extLst>
              </p:cNvPr>
              <p:cNvGrpSpPr/>
              <p:nvPr userDrawn="1"/>
            </p:nvGrpSpPr>
            <p:grpSpPr>
              <a:xfrm>
                <a:off x="12872679" y="5792785"/>
                <a:ext cx="283285" cy="282575"/>
                <a:chOff x="12518315" y="5406742"/>
                <a:chExt cx="283285" cy="282575"/>
              </a:xfrm>
            </p:grpSpPr>
            <p:pic>
              <p:nvPicPr>
                <p:cNvPr id="77" name="Graphic 76">
                  <a:extLst>
                    <a:ext uri="{FF2B5EF4-FFF2-40B4-BE49-F238E27FC236}">
                      <a16:creationId xmlns:a16="http://schemas.microsoft.com/office/drawing/2014/main" id="{28F5CF5C-490F-5348-93B5-EDB1B57FDF67}"/>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387" t="1" r="29379" b="62730"/>
                <a:stretch/>
              </p:blipFill>
              <p:spPr>
                <a:xfrm>
                  <a:off x="12518315" y="5439331"/>
                  <a:ext cx="283285" cy="249986"/>
                </a:xfrm>
                <a:prstGeom prst="rect">
                  <a:avLst/>
                </a:prstGeom>
              </p:spPr>
            </p:pic>
            <p:sp>
              <p:nvSpPr>
                <p:cNvPr id="78" name="Rectangle 77">
                  <a:extLst>
                    <a:ext uri="{FF2B5EF4-FFF2-40B4-BE49-F238E27FC236}">
                      <a16:creationId xmlns:a16="http://schemas.microsoft.com/office/drawing/2014/main" id="{AD017EFA-8353-634B-9923-771C47807566}"/>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9" name="Group 78">
                <a:extLst>
                  <a:ext uri="{FF2B5EF4-FFF2-40B4-BE49-F238E27FC236}">
                    <a16:creationId xmlns:a16="http://schemas.microsoft.com/office/drawing/2014/main" id="{4124EDD7-5A48-DF48-BC5E-F8C59BC9D076}"/>
                  </a:ext>
                </a:extLst>
              </p:cNvPr>
              <p:cNvGrpSpPr/>
              <p:nvPr userDrawn="1"/>
            </p:nvGrpSpPr>
            <p:grpSpPr>
              <a:xfrm>
                <a:off x="13227043" y="5792785"/>
                <a:ext cx="283285" cy="282575"/>
                <a:chOff x="12518315" y="5406742"/>
                <a:chExt cx="283285" cy="282575"/>
              </a:xfrm>
            </p:grpSpPr>
            <p:pic>
              <p:nvPicPr>
                <p:cNvPr id="80" name="Graphic 79">
                  <a:extLst>
                    <a:ext uri="{FF2B5EF4-FFF2-40B4-BE49-F238E27FC236}">
                      <a16:creationId xmlns:a16="http://schemas.microsoft.com/office/drawing/2014/main" id="{C2FB88DE-8515-3443-9D4E-C0C0F1480B6E}"/>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387" t="1" r="29379" b="62730"/>
                <a:stretch/>
              </p:blipFill>
              <p:spPr>
                <a:xfrm>
                  <a:off x="12518315" y="5439331"/>
                  <a:ext cx="283285" cy="249986"/>
                </a:xfrm>
                <a:prstGeom prst="rect">
                  <a:avLst/>
                </a:prstGeom>
              </p:spPr>
            </p:pic>
            <p:sp>
              <p:nvSpPr>
                <p:cNvPr id="81" name="Rectangle 80">
                  <a:extLst>
                    <a:ext uri="{FF2B5EF4-FFF2-40B4-BE49-F238E27FC236}">
                      <a16:creationId xmlns:a16="http://schemas.microsoft.com/office/drawing/2014/main" id="{23B09CFF-8074-4C4F-9B18-63E3646174FE}"/>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2" name="Group 81">
                <a:extLst>
                  <a:ext uri="{FF2B5EF4-FFF2-40B4-BE49-F238E27FC236}">
                    <a16:creationId xmlns:a16="http://schemas.microsoft.com/office/drawing/2014/main" id="{6672421C-D6EE-0441-97C2-BABC1C35B2B1}"/>
                  </a:ext>
                </a:extLst>
              </p:cNvPr>
              <p:cNvGrpSpPr/>
              <p:nvPr userDrawn="1"/>
            </p:nvGrpSpPr>
            <p:grpSpPr>
              <a:xfrm>
                <a:off x="13581406" y="5792785"/>
                <a:ext cx="283285" cy="282575"/>
                <a:chOff x="12518315" y="5406742"/>
                <a:chExt cx="283285" cy="282575"/>
              </a:xfrm>
            </p:grpSpPr>
            <p:pic>
              <p:nvPicPr>
                <p:cNvPr id="83" name="Graphic 82">
                  <a:extLst>
                    <a:ext uri="{FF2B5EF4-FFF2-40B4-BE49-F238E27FC236}">
                      <a16:creationId xmlns:a16="http://schemas.microsoft.com/office/drawing/2014/main" id="{3F529CAD-6F24-6745-91A5-63FEE7BB4FFC}"/>
                    </a:ext>
                  </a:extLst>
                </p:cNvPr>
                <p:cNvPicPr>
                  <a:picLocks noChangeAspect="1"/>
                </p:cNvPicPr>
                <p:nvPr userDrawn="1"/>
              </p:nvPicPr>
              <p:blipFill rotWithShape="1">
                <a:blip r:embed="rId4">
                  <a:extLst>
                    <a:ext uri="{96DAC541-7B7A-43D3-8B79-37D633B846F1}">
                      <asvg:svgBlip xmlns:asvg="http://schemas.microsoft.com/office/drawing/2016/SVG/main" r:embed="rId6"/>
                    </a:ext>
                  </a:extLst>
                </a:blip>
                <a:srcRect l="28387" t="1" r="29379" b="62730"/>
                <a:stretch/>
              </p:blipFill>
              <p:spPr>
                <a:xfrm>
                  <a:off x="12518315" y="5439331"/>
                  <a:ext cx="283285" cy="249986"/>
                </a:xfrm>
                <a:prstGeom prst="rect">
                  <a:avLst/>
                </a:prstGeom>
              </p:spPr>
            </p:pic>
            <p:sp>
              <p:nvSpPr>
                <p:cNvPr id="84" name="Rectangle 83">
                  <a:extLst>
                    <a:ext uri="{FF2B5EF4-FFF2-40B4-BE49-F238E27FC236}">
                      <a16:creationId xmlns:a16="http://schemas.microsoft.com/office/drawing/2014/main" id="{91535187-B13A-E64E-A8B4-DA3E6BAB34CB}"/>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8" name="Rounded Rectangle 97">
                <a:extLst>
                  <a:ext uri="{FF2B5EF4-FFF2-40B4-BE49-F238E27FC236}">
                    <a16:creationId xmlns:a16="http://schemas.microsoft.com/office/drawing/2014/main" id="{ADF3EE22-A317-C34E-B1C5-45F13115A0AF}"/>
                  </a:ext>
                </a:extLst>
              </p:cNvPr>
              <p:cNvSpPr/>
              <p:nvPr userDrawn="1"/>
            </p:nvSpPr>
            <p:spPr>
              <a:xfrm>
                <a:off x="12455525" y="5733256"/>
                <a:ext cx="1489075" cy="3905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Graphic 12">
                <a:extLst>
                  <a:ext uri="{FF2B5EF4-FFF2-40B4-BE49-F238E27FC236}">
                    <a16:creationId xmlns:a16="http://schemas.microsoft.com/office/drawing/2014/main" id="{820A1A98-04BB-B142-BC0C-76CE4F11DBDE}"/>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3893800" y="6013450"/>
                <a:ext cx="158750" cy="158750"/>
              </a:xfrm>
              <a:prstGeom prst="rect">
                <a:avLst/>
              </a:prstGeom>
            </p:spPr>
          </p:pic>
        </p:grpSp>
        <p:grpSp>
          <p:nvGrpSpPr>
            <p:cNvPr id="18" name="Group 17">
              <a:extLst>
                <a:ext uri="{FF2B5EF4-FFF2-40B4-BE49-F238E27FC236}">
                  <a16:creationId xmlns:a16="http://schemas.microsoft.com/office/drawing/2014/main" id="{BAABEC2F-3FCB-ED4A-A3AB-89D9DCEDBFF3}"/>
                </a:ext>
              </a:extLst>
            </p:cNvPr>
            <p:cNvGrpSpPr/>
            <p:nvPr userDrawn="1"/>
          </p:nvGrpSpPr>
          <p:grpSpPr>
            <a:xfrm>
              <a:off x="12455525" y="5229987"/>
              <a:ext cx="1597025" cy="431800"/>
              <a:chOff x="12455525" y="5248275"/>
              <a:chExt cx="1597025" cy="431800"/>
            </a:xfrm>
          </p:grpSpPr>
          <p:grpSp>
            <p:nvGrpSpPr>
              <p:cNvPr id="86" name="Group 85">
                <a:extLst>
                  <a:ext uri="{FF2B5EF4-FFF2-40B4-BE49-F238E27FC236}">
                    <a16:creationId xmlns:a16="http://schemas.microsoft.com/office/drawing/2014/main" id="{6198A7D5-B941-1346-9E26-41C79270CD1A}"/>
                  </a:ext>
                </a:extLst>
              </p:cNvPr>
              <p:cNvGrpSpPr/>
              <p:nvPr userDrawn="1"/>
            </p:nvGrpSpPr>
            <p:grpSpPr>
              <a:xfrm>
                <a:off x="12518315" y="5302400"/>
                <a:ext cx="283285" cy="282575"/>
                <a:chOff x="12518315" y="5406742"/>
                <a:chExt cx="283285" cy="282575"/>
              </a:xfrm>
            </p:grpSpPr>
            <p:pic>
              <p:nvPicPr>
                <p:cNvPr id="87" name="Graphic 86">
                  <a:extLst>
                    <a:ext uri="{FF2B5EF4-FFF2-40B4-BE49-F238E27FC236}">
                      <a16:creationId xmlns:a16="http://schemas.microsoft.com/office/drawing/2014/main" id="{7BBD8531-3FAC-C04D-B79F-7B16B2A917FA}"/>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19045" t="-2291" r="20594" b="49026"/>
                <a:stretch/>
              </p:blipFill>
              <p:spPr>
                <a:xfrm>
                  <a:off x="12518315" y="5439331"/>
                  <a:ext cx="283285" cy="249986"/>
                </a:xfrm>
                <a:prstGeom prst="rect">
                  <a:avLst/>
                </a:prstGeom>
              </p:spPr>
            </p:pic>
            <p:sp>
              <p:nvSpPr>
                <p:cNvPr id="88" name="Rectangle 87">
                  <a:extLst>
                    <a:ext uri="{FF2B5EF4-FFF2-40B4-BE49-F238E27FC236}">
                      <a16:creationId xmlns:a16="http://schemas.microsoft.com/office/drawing/2014/main" id="{A05322F6-E29B-3948-AADC-7043106F260E}"/>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9" name="Group 88">
                <a:extLst>
                  <a:ext uri="{FF2B5EF4-FFF2-40B4-BE49-F238E27FC236}">
                    <a16:creationId xmlns:a16="http://schemas.microsoft.com/office/drawing/2014/main" id="{865E01D8-F5E5-7E4F-9539-65C2911130DF}"/>
                  </a:ext>
                </a:extLst>
              </p:cNvPr>
              <p:cNvGrpSpPr/>
              <p:nvPr userDrawn="1"/>
            </p:nvGrpSpPr>
            <p:grpSpPr>
              <a:xfrm>
                <a:off x="12843992" y="5290124"/>
                <a:ext cx="334126" cy="294851"/>
                <a:chOff x="12489628" y="5394466"/>
                <a:chExt cx="334126" cy="294851"/>
              </a:xfrm>
            </p:grpSpPr>
            <p:pic>
              <p:nvPicPr>
                <p:cNvPr id="90" name="Graphic 89">
                  <a:extLst>
                    <a:ext uri="{FF2B5EF4-FFF2-40B4-BE49-F238E27FC236}">
                      <a16:creationId xmlns:a16="http://schemas.microsoft.com/office/drawing/2014/main" id="{94443BB8-83CA-E640-A68C-79948441AF06}"/>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387" t="1" r="29379" b="62730"/>
                <a:stretch/>
              </p:blipFill>
              <p:spPr>
                <a:xfrm>
                  <a:off x="12489628" y="5394466"/>
                  <a:ext cx="334126" cy="294851"/>
                </a:xfrm>
                <a:prstGeom prst="rect">
                  <a:avLst/>
                </a:prstGeom>
              </p:spPr>
            </p:pic>
            <p:sp>
              <p:nvSpPr>
                <p:cNvPr id="91" name="Rectangle 90">
                  <a:extLst>
                    <a:ext uri="{FF2B5EF4-FFF2-40B4-BE49-F238E27FC236}">
                      <a16:creationId xmlns:a16="http://schemas.microsoft.com/office/drawing/2014/main" id="{940B5F43-28EE-7241-8A12-90831744FACC}"/>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2" name="Group 91">
                <a:extLst>
                  <a:ext uri="{FF2B5EF4-FFF2-40B4-BE49-F238E27FC236}">
                    <a16:creationId xmlns:a16="http://schemas.microsoft.com/office/drawing/2014/main" id="{2FE00A1C-A059-394A-9B71-52DAD00D86E3}"/>
                  </a:ext>
                </a:extLst>
              </p:cNvPr>
              <p:cNvGrpSpPr/>
              <p:nvPr userDrawn="1"/>
            </p:nvGrpSpPr>
            <p:grpSpPr>
              <a:xfrm>
                <a:off x="13194770" y="5302400"/>
                <a:ext cx="334764" cy="283172"/>
                <a:chOff x="12486042" y="5406742"/>
                <a:chExt cx="334764" cy="283172"/>
              </a:xfrm>
            </p:grpSpPr>
            <p:pic>
              <p:nvPicPr>
                <p:cNvPr id="93" name="Graphic 92">
                  <a:extLst>
                    <a:ext uri="{FF2B5EF4-FFF2-40B4-BE49-F238E27FC236}">
                      <a16:creationId xmlns:a16="http://schemas.microsoft.com/office/drawing/2014/main" id="{47FDF333-60E2-4F46-8070-391A9948ECB5}"/>
                    </a:ext>
                  </a:extLst>
                </p:cNvPr>
                <p:cNvPicPr>
                  <a:picLocks noChangeAspect="1"/>
                </p:cNvPicPr>
                <p:nvPr userDrawn="1"/>
              </p:nvPicPr>
              <p:blipFill rotWithShape="1">
                <a:blip r:embed="rId4">
                  <a:extLst>
                    <a:ext uri="{96DAC541-7B7A-43D3-8B79-37D633B846F1}">
                      <asvg:svgBlip xmlns:asvg="http://schemas.microsoft.com/office/drawing/2016/SVG/main" r:embed="rId5"/>
                    </a:ext>
                  </a:extLst>
                </a:blip>
                <a:srcRect l="28387" t="1" r="29379" b="69441"/>
                <a:stretch/>
              </p:blipFill>
              <p:spPr>
                <a:xfrm>
                  <a:off x="12486042" y="5447692"/>
                  <a:ext cx="334764" cy="242222"/>
                </a:xfrm>
                <a:prstGeom prst="rect">
                  <a:avLst/>
                </a:prstGeom>
              </p:spPr>
            </p:pic>
            <p:sp>
              <p:nvSpPr>
                <p:cNvPr id="94" name="Rectangle 93">
                  <a:extLst>
                    <a:ext uri="{FF2B5EF4-FFF2-40B4-BE49-F238E27FC236}">
                      <a16:creationId xmlns:a16="http://schemas.microsoft.com/office/drawing/2014/main" id="{509B3085-E7F8-AF48-B9FE-91E73E017EB6}"/>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5" name="Group 94">
                <a:extLst>
                  <a:ext uri="{FF2B5EF4-FFF2-40B4-BE49-F238E27FC236}">
                    <a16:creationId xmlns:a16="http://schemas.microsoft.com/office/drawing/2014/main" id="{B70C983C-AAB1-C242-A881-D852981C1A2D}"/>
                  </a:ext>
                </a:extLst>
              </p:cNvPr>
              <p:cNvGrpSpPr/>
              <p:nvPr userDrawn="1"/>
            </p:nvGrpSpPr>
            <p:grpSpPr>
              <a:xfrm>
                <a:off x="13581406" y="5302400"/>
                <a:ext cx="283285" cy="282575"/>
                <a:chOff x="12518315" y="5406742"/>
                <a:chExt cx="283285" cy="282575"/>
              </a:xfrm>
            </p:grpSpPr>
            <p:pic>
              <p:nvPicPr>
                <p:cNvPr id="96" name="Graphic 95">
                  <a:extLst>
                    <a:ext uri="{FF2B5EF4-FFF2-40B4-BE49-F238E27FC236}">
                      <a16:creationId xmlns:a16="http://schemas.microsoft.com/office/drawing/2014/main" id="{5A1F7849-60D2-FB42-95FF-D2733BB4ACCD}"/>
                    </a:ext>
                  </a:extLst>
                </p:cNvPr>
                <p:cNvPicPr>
                  <a:picLocks noChangeAspect="1"/>
                </p:cNvPicPr>
                <p:nvPr userDrawn="1"/>
              </p:nvPicPr>
              <p:blipFill rotWithShape="1">
                <a:blip r:embed="rId4">
                  <a:extLst>
                    <a:ext uri="{96DAC541-7B7A-43D3-8B79-37D633B846F1}">
                      <asvg:svgBlip xmlns:asvg="http://schemas.microsoft.com/office/drawing/2016/SVG/main" r:embed="rId6"/>
                    </a:ext>
                  </a:extLst>
                </a:blip>
                <a:srcRect l="9333" t="-984" r="12772" b="32248"/>
                <a:stretch/>
              </p:blipFill>
              <p:spPr>
                <a:xfrm>
                  <a:off x="12518315" y="5439331"/>
                  <a:ext cx="283285" cy="249986"/>
                </a:xfrm>
                <a:prstGeom prst="rect">
                  <a:avLst/>
                </a:prstGeom>
              </p:spPr>
            </p:pic>
            <p:sp>
              <p:nvSpPr>
                <p:cNvPr id="97" name="Rectangle 96">
                  <a:extLst>
                    <a:ext uri="{FF2B5EF4-FFF2-40B4-BE49-F238E27FC236}">
                      <a16:creationId xmlns:a16="http://schemas.microsoft.com/office/drawing/2014/main" id="{E831ED36-DC9A-F148-BF1D-396A2295B413}"/>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Rounded Rectangle 10">
                <a:extLst>
                  <a:ext uri="{FF2B5EF4-FFF2-40B4-BE49-F238E27FC236}">
                    <a16:creationId xmlns:a16="http://schemas.microsoft.com/office/drawing/2014/main" id="{0AE5C59A-E79A-C345-AE89-38388F37C4BA}"/>
                  </a:ext>
                </a:extLst>
              </p:cNvPr>
              <p:cNvSpPr/>
              <p:nvPr userDrawn="1"/>
            </p:nvSpPr>
            <p:spPr>
              <a:xfrm>
                <a:off x="12455525" y="5248275"/>
                <a:ext cx="1489075" cy="39052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a:extLst>
                  <a:ext uri="{FF2B5EF4-FFF2-40B4-BE49-F238E27FC236}">
                    <a16:creationId xmlns:a16="http://schemas.microsoft.com/office/drawing/2014/main" id="{E396BE36-6A47-5248-A759-56E70A96166E}"/>
                  </a:ext>
                </a:extLst>
              </p:cNvPr>
              <p:cNvGrpSpPr/>
              <p:nvPr userDrawn="1"/>
            </p:nvGrpSpPr>
            <p:grpSpPr>
              <a:xfrm>
                <a:off x="13898562" y="5526087"/>
                <a:ext cx="153988" cy="153988"/>
                <a:chOff x="13949362" y="5565775"/>
                <a:chExt cx="120650" cy="120650"/>
              </a:xfrm>
            </p:grpSpPr>
            <p:sp>
              <p:nvSpPr>
                <p:cNvPr id="16" name="Oval 15">
                  <a:extLst>
                    <a:ext uri="{FF2B5EF4-FFF2-40B4-BE49-F238E27FC236}">
                      <a16:creationId xmlns:a16="http://schemas.microsoft.com/office/drawing/2014/main" id="{12E049D4-D6D5-604E-9DE0-8C2B8478A2BE}"/>
                    </a:ext>
                  </a:extLst>
                </p:cNvPr>
                <p:cNvSpPr/>
                <p:nvPr userDrawn="1"/>
              </p:nvSpPr>
              <p:spPr>
                <a:xfrm>
                  <a:off x="13955712" y="5572125"/>
                  <a:ext cx="107950" cy="107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p>
              </p:txBody>
            </p:sp>
            <p:pic>
              <p:nvPicPr>
                <p:cNvPr id="15" name="Graphic 14">
                  <a:extLst>
                    <a:ext uri="{FF2B5EF4-FFF2-40B4-BE49-F238E27FC236}">
                      <a16:creationId xmlns:a16="http://schemas.microsoft.com/office/drawing/2014/main" id="{4CE49B2D-AF95-0644-A288-2C74EB8DD69D}"/>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13949362" y="5565775"/>
                  <a:ext cx="120650" cy="120650"/>
                </a:xfrm>
                <a:prstGeom prst="rect">
                  <a:avLst/>
                </a:prstGeom>
              </p:spPr>
            </p:pic>
          </p:grpSp>
        </p:grpSp>
      </p:grpSp>
      <p:sp>
        <p:nvSpPr>
          <p:cNvPr id="74" name="Text Placeholder 53">
            <a:extLst>
              <a:ext uri="{FF2B5EF4-FFF2-40B4-BE49-F238E27FC236}">
                <a16:creationId xmlns:a16="http://schemas.microsoft.com/office/drawing/2014/main" id="{F201B278-13BC-D14B-B7C9-B7A3219F1726}"/>
              </a:ext>
            </a:extLst>
          </p:cNvPr>
          <p:cNvSpPr>
            <a:spLocks noGrp="1"/>
          </p:cNvSpPr>
          <p:nvPr>
            <p:ph type="body" sz="quarter" idx="40" hasCustomPrompt="1"/>
          </p:nvPr>
        </p:nvSpPr>
        <p:spPr>
          <a:xfrm>
            <a:off x="3378200" y="3521089"/>
            <a:ext cx="2535912" cy="478256"/>
          </a:xfrm>
          <a:prstGeom prst="callout1">
            <a:avLst>
              <a:gd name="adj1" fmla="val 101582"/>
              <a:gd name="adj2" fmla="val 245"/>
              <a:gd name="adj3" fmla="val 102134"/>
              <a:gd name="adj4" fmla="val 99664"/>
            </a:avLst>
          </a:prstGeom>
          <a:ln>
            <a:solidFill>
              <a:schemeClr val="tx2"/>
            </a:solidFill>
          </a:ln>
        </p:spPr>
        <p:txBody>
          <a:bodyPr lIns="0" tIns="0" bIns="108000" anchor="ctr">
            <a:noAutofit/>
          </a:bodyPr>
          <a:lstStyle>
            <a:lvl1pPr algn="ctr">
              <a:lnSpc>
                <a:spcPct val="90000"/>
              </a:lnSpc>
              <a:spcBef>
                <a:spcPts val="0"/>
              </a:spcBef>
              <a:spcAft>
                <a:spcPts val="100"/>
              </a:spcAft>
              <a:defRPr sz="1400" b="0" i="0" spc="10" baseline="0">
                <a:solidFill>
                  <a:schemeClr val="tx1"/>
                </a:solidFill>
                <a:latin typeface="IBM Plex Sans ExtraLight" panose="020B0303050203000203" pitchFamily="34" charset="0"/>
              </a:defRPr>
            </a:lvl1pPr>
          </a:lstStyle>
          <a:p>
            <a:pPr lvl="0"/>
            <a:r>
              <a:rPr lang="en-US" dirty="0"/>
              <a:t>Click to  add role or title</a:t>
            </a:r>
          </a:p>
        </p:txBody>
      </p:sp>
      <p:sp>
        <p:nvSpPr>
          <p:cNvPr id="75" name="Text Placeholder 53">
            <a:extLst>
              <a:ext uri="{FF2B5EF4-FFF2-40B4-BE49-F238E27FC236}">
                <a16:creationId xmlns:a16="http://schemas.microsoft.com/office/drawing/2014/main" id="{66A7B0E5-DAB0-5348-8990-BC0887040BDA}"/>
              </a:ext>
            </a:extLst>
          </p:cNvPr>
          <p:cNvSpPr>
            <a:spLocks noGrp="1"/>
          </p:cNvSpPr>
          <p:nvPr>
            <p:ph type="body" sz="quarter" idx="41" hasCustomPrompt="1"/>
          </p:nvPr>
        </p:nvSpPr>
        <p:spPr>
          <a:xfrm>
            <a:off x="6270326" y="3521089"/>
            <a:ext cx="2535912" cy="478256"/>
          </a:xfrm>
          <a:prstGeom prst="callout1">
            <a:avLst>
              <a:gd name="adj1" fmla="val 101582"/>
              <a:gd name="adj2" fmla="val 245"/>
              <a:gd name="adj3" fmla="val 102134"/>
              <a:gd name="adj4" fmla="val 99664"/>
            </a:avLst>
          </a:prstGeom>
          <a:ln>
            <a:solidFill>
              <a:schemeClr val="tx2"/>
            </a:solidFill>
          </a:ln>
        </p:spPr>
        <p:txBody>
          <a:bodyPr lIns="0" tIns="0" bIns="108000" anchor="ctr">
            <a:noAutofit/>
          </a:bodyPr>
          <a:lstStyle>
            <a:lvl1pPr algn="ctr">
              <a:lnSpc>
                <a:spcPct val="90000"/>
              </a:lnSpc>
              <a:spcBef>
                <a:spcPts val="0"/>
              </a:spcBef>
              <a:spcAft>
                <a:spcPts val="100"/>
              </a:spcAft>
              <a:defRPr sz="1400" b="0" i="0" spc="10" baseline="0">
                <a:solidFill>
                  <a:schemeClr val="tx1"/>
                </a:solidFill>
                <a:latin typeface="IBM Plex Sans ExtraLight" panose="020B0303050203000203" pitchFamily="34" charset="0"/>
              </a:defRPr>
            </a:lvl1pPr>
          </a:lstStyle>
          <a:p>
            <a:pPr lvl="0"/>
            <a:r>
              <a:rPr lang="en-US" dirty="0"/>
              <a:t>Click to  add role or title</a:t>
            </a:r>
          </a:p>
        </p:txBody>
      </p:sp>
      <p:sp>
        <p:nvSpPr>
          <p:cNvPr id="85" name="Text Placeholder 53">
            <a:extLst>
              <a:ext uri="{FF2B5EF4-FFF2-40B4-BE49-F238E27FC236}">
                <a16:creationId xmlns:a16="http://schemas.microsoft.com/office/drawing/2014/main" id="{408B7542-48A6-B14C-A817-B961F060DEDA}"/>
              </a:ext>
            </a:extLst>
          </p:cNvPr>
          <p:cNvSpPr>
            <a:spLocks noGrp="1"/>
          </p:cNvSpPr>
          <p:nvPr>
            <p:ph type="body" sz="quarter" idx="42" hasCustomPrompt="1"/>
          </p:nvPr>
        </p:nvSpPr>
        <p:spPr>
          <a:xfrm>
            <a:off x="9123114" y="3521089"/>
            <a:ext cx="2535912" cy="478256"/>
          </a:xfrm>
          <a:prstGeom prst="callout1">
            <a:avLst>
              <a:gd name="adj1" fmla="val 101582"/>
              <a:gd name="adj2" fmla="val 245"/>
              <a:gd name="adj3" fmla="val 102134"/>
              <a:gd name="adj4" fmla="val 99664"/>
            </a:avLst>
          </a:prstGeom>
          <a:ln>
            <a:solidFill>
              <a:schemeClr val="tx2"/>
            </a:solidFill>
          </a:ln>
        </p:spPr>
        <p:txBody>
          <a:bodyPr lIns="0" tIns="0" bIns="108000" anchor="ctr">
            <a:noAutofit/>
          </a:bodyPr>
          <a:lstStyle>
            <a:lvl1pPr algn="ctr">
              <a:lnSpc>
                <a:spcPct val="90000"/>
              </a:lnSpc>
              <a:spcBef>
                <a:spcPts val="0"/>
              </a:spcBef>
              <a:spcAft>
                <a:spcPts val="100"/>
              </a:spcAft>
              <a:defRPr sz="1400" b="0" i="0" spc="10" baseline="0">
                <a:solidFill>
                  <a:schemeClr val="tx1"/>
                </a:solidFill>
                <a:latin typeface="IBM Plex Sans ExtraLight" panose="020B0303050203000203" pitchFamily="34" charset="0"/>
              </a:defRPr>
            </a:lvl1pPr>
          </a:lstStyle>
          <a:p>
            <a:pPr lvl="0"/>
            <a:r>
              <a:rPr lang="en-US" dirty="0"/>
              <a:t>Click to  add role or title</a:t>
            </a:r>
          </a:p>
        </p:txBody>
      </p:sp>
      <p:sp>
        <p:nvSpPr>
          <p:cNvPr id="99" name="Title 1">
            <a:extLst>
              <a:ext uri="{FF2B5EF4-FFF2-40B4-BE49-F238E27FC236}">
                <a16:creationId xmlns:a16="http://schemas.microsoft.com/office/drawing/2014/main" id="{8F57AE45-33D9-C440-9135-ACD7B9712159}"/>
              </a:ext>
            </a:extLst>
          </p:cNvPr>
          <p:cNvSpPr>
            <a:spLocks noGrp="1"/>
          </p:cNvSpPr>
          <p:nvPr>
            <p:ph type="title"/>
          </p:nvPr>
        </p:nvSpPr>
        <p:spPr>
          <a:xfrm>
            <a:off x="518859" y="225425"/>
            <a:ext cx="11161240" cy="720000"/>
          </a:xfrm>
        </p:spPr>
        <p:txBody>
          <a:bodyPr/>
          <a:lstStyle>
            <a:lvl1pPr>
              <a:defRPr b="1" i="0">
                <a:latin typeface="IBM Plex Sans SemiBold" panose="020B0503050203000203" pitchFamily="34" charset="0"/>
              </a:defRPr>
            </a:lvl1pPr>
          </a:lstStyle>
          <a:p>
            <a:r>
              <a:rPr lang="en-US"/>
              <a:t>Click to edit Master title style</a:t>
            </a:r>
            <a:endParaRPr lang="en-US" dirty="0"/>
          </a:p>
        </p:txBody>
      </p:sp>
      <p:grpSp>
        <p:nvGrpSpPr>
          <p:cNvPr id="100" name="Group 99">
            <a:extLst>
              <a:ext uri="{FF2B5EF4-FFF2-40B4-BE49-F238E27FC236}">
                <a16:creationId xmlns:a16="http://schemas.microsoft.com/office/drawing/2014/main" id="{072ED127-4BC0-EB4B-9A56-7F0D38A9A10A}"/>
              </a:ext>
            </a:extLst>
          </p:cNvPr>
          <p:cNvGrpSpPr/>
          <p:nvPr userDrawn="1"/>
        </p:nvGrpSpPr>
        <p:grpSpPr>
          <a:xfrm>
            <a:off x="12192000" y="-947342"/>
            <a:ext cx="2427514" cy="605550"/>
            <a:chOff x="12192000" y="-947342"/>
            <a:chExt cx="2427514" cy="605550"/>
          </a:xfrm>
        </p:grpSpPr>
        <p:sp>
          <p:nvSpPr>
            <p:cNvPr id="101" name="TextBox 100">
              <a:extLst>
                <a:ext uri="{FF2B5EF4-FFF2-40B4-BE49-F238E27FC236}">
                  <a16:creationId xmlns:a16="http://schemas.microsoft.com/office/drawing/2014/main" id="{D635F6A5-5BE4-CC42-8EAF-5D27A136987E}"/>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102" name="Picture 101">
              <a:extLst>
                <a:ext uri="{FF2B5EF4-FFF2-40B4-BE49-F238E27FC236}">
                  <a16:creationId xmlns:a16="http://schemas.microsoft.com/office/drawing/2014/main" id="{1D26444B-1D65-E146-B587-93BA7E4BCA6F}"/>
                </a:ext>
              </a:extLst>
            </p:cNvPr>
            <p:cNvPicPr>
              <a:picLocks noChangeAspect="1"/>
            </p:cNvPicPr>
            <p:nvPr userDrawn="1"/>
          </p:nvPicPr>
          <p:blipFill>
            <a:blip r:embed="rId11"/>
            <a:stretch>
              <a:fillRect/>
            </a:stretch>
          </p:blipFill>
          <p:spPr>
            <a:xfrm>
              <a:off x="14291128" y="-853006"/>
              <a:ext cx="328386" cy="446605"/>
            </a:xfrm>
            <a:prstGeom prst="rect">
              <a:avLst/>
            </a:prstGeom>
            <a:ln>
              <a:solidFill>
                <a:schemeClr val="accent6"/>
              </a:solidFill>
            </a:ln>
          </p:spPr>
        </p:pic>
      </p:grpSp>
      <p:pic>
        <p:nvPicPr>
          <p:cNvPr id="103" name="Picture 102" descr="Glendon | York University Logo">
            <a:extLst>
              <a:ext uri="{FF2B5EF4-FFF2-40B4-BE49-F238E27FC236}">
                <a16:creationId xmlns:a16="http://schemas.microsoft.com/office/drawing/2014/main" id="{49512105-BB19-9047-BE79-680DF1BF8EDB}"/>
              </a:ext>
            </a:extLst>
          </p:cNvPr>
          <p:cNvPicPr>
            <a:picLocks noChangeAspect="1"/>
          </p:cNvPicPr>
          <p:nvPr userDrawn="1"/>
        </p:nvPicPr>
        <p:blipFill>
          <a:blip r:embed="rId12"/>
          <a:srcRect/>
          <a:stretch/>
        </p:blipFill>
        <p:spPr>
          <a:xfrm>
            <a:off x="9531740" y="6376449"/>
            <a:ext cx="2433600" cy="264881"/>
          </a:xfrm>
          <a:prstGeom prst="rect">
            <a:avLst/>
          </a:prstGeom>
        </p:spPr>
      </p:pic>
    </p:spTree>
    <p:extLst>
      <p:ext uri="{BB962C8B-B14F-4D97-AF65-F5344CB8AC3E}">
        <p14:creationId xmlns:p14="http://schemas.microsoft.com/office/powerpoint/2010/main" val="1098583010"/>
      </p:ext>
    </p:extLst>
  </p:cSld>
  <p:clrMapOvr>
    <a:masterClrMapping/>
  </p:clrMapOvr>
  <p:extLst>
    <p:ext uri="{DCECCB84-F9BA-43D5-87BE-67443E8EF086}">
      <p15:sldGuideLst xmlns:p15="http://schemas.microsoft.com/office/powerpoint/2012/main">
        <p15:guide id="3" pos="325" userDrawn="1">
          <p15:clr>
            <a:srgbClr val="FBAE40"/>
          </p15:clr>
        </p15:guide>
        <p15:guide id="4" pos="1927" userDrawn="1">
          <p15:clr>
            <a:srgbClr val="FBAE40"/>
          </p15:clr>
        </p15:guide>
        <p15:guide id="5" pos="2128" userDrawn="1">
          <p15:clr>
            <a:srgbClr val="FBAE40"/>
          </p15:clr>
        </p15:guide>
        <p15:guide id="6" pos="3739" userDrawn="1">
          <p15:clr>
            <a:srgbClr val="FBAE40"/>
          </p15:clr>
        </p15:guide>
        <p15:guide id="7" pos="3940" userDrawn="1">
          <p15:clr>
            <a:srgbClr val="FBAE40"/>
          </p15:clr>
        </p15:guide>
        <p15:guide id="8" pos="5551" userDrawn="1">
          <p15:clr>
            <a:srgbClr val="FBAE40"/>
          </p15:clr>
        </p15:guide>
        <p15:guide id="9" pos="5752" userDrawn="1">
          <p15:clr>
            <a:srgbClr val="FBAE40"/>
          </p15:clr>
        </p15:guide>
        <p15:guide id="10" pos="7363" userDrawn="1">
          <p15:clr>
            <a:srgbClr val="FBAE40"/>
          </p15:clr>
        </p15:guide>
        <p15:guide id="13" orient="horz" pos="1933" userDrawn="1">
          <p15:clr>
            <a:srgbClr val="FBAE40"/>
          </p15:clr>
        </p15:guide>
        <p15:guide id="14" orient="horz" pos="2505" userDrawn="1">
          <p15:clr>
            <a:srgbClr val="FBAE40"/>
          </p15:clr>
        </p15:guide>
        <p15:guide id="16" orient="horz" pos="3888"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Six Team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9F8830-8DE6-E743-9B67-82BF481503F0}"/>
              </a:ext>
            </a:extLst>
          </p:cNvPr>
          <p:cNvSpPr>
            <a:spLocks noGrp="1"/>
          </p:cNvSpPr>
          <p:nvPr>
            <p:ph type="ftr" sz="quarter" idx="10"/>
          </p:nvPr>
        </p:nvSpPr>
        <p:spPr>
          <a:xfrm>
            <a:off x="1004465" y="6304235"/>
            <a:ext cx="8115151" cy="365125"/>
          </a:xfrm>
        </p:spPr>
        <p:txBody>
          <a:bodyPr/>
          <a:lstStyle/>
          <a:p>
            <a:endParaRPr lang="en-US" dirty="0"/>
          </a:p>
        </p:txBody>
      </p:sp>
      <p:sp>
        <p:nvSpPr>
          <p:cNvPr id="4" name="Slide Number Placeholder 3">
            <a:extLst>
              <a:ext uri="{FF2B5EF4-FFF2-40B4-BE49-F238E27FC236}">
                <a16:creationId xmlns:a16="http://schemas.microsoft.com/office/drawing/2014/main" id="{FFADF6FD-C686-2643-ADA9-64A255B0A6C2}"/>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43" name="Text Placeholder 53">
            <a:extLst>
              <a:ext uri="{FF2B5EF4-FFF2-40B4-BE49-F238E27FC236}">
                <a16:creationId xmlns:a16="http://schemas.microsoft.com/office/drawing/2014/main" id="{CB29EAEC-ED52-734C-A9C2-9238F3800E39}"/>
              </a:ext>
            </a:extLst>
          </p:cNvPr>
          <p:cNvSpPr>
            <a:spLocks noGrp="1"/>
          </p:cNvSpPr>
          <p:nvPr>
            <p:ph type="body" sz="quarter" idx="12" hasCustomPrompt="1"/>
          </p:nvPr>
        </p:nvSpPr>
        <p:spPr>
          <a:xfrm>
            <a:off x="518860" y="2683883"/>
            <a:ext cx="1581403" cy="458904"/>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44" name="Text Placeholder 57">
            <a:extLst>
              <a:ext uri="{FF2B5EF4-FFF2-40B4-BE49-F238E27FC236}">
                <a16:creationId xmlns:a16="http://schemas.microsoft.com/office/drawing/2014/main" id="{CE216B64-AA64-524F-9D96-7653A498F70A}"/>
              </a:ext>
            </a:extLst>
          </p:cNvPr>
          <p:cNvSpPr>
            <a:spLocks noGrp="1"/>
          </p:cNvSpPr>
          <p:nvPr>
            <p:ph type="body" sz="quarter" idx="15" hasCustomPrompt="1"/>
          </p:nvPr>
        </p:nvSpPr>
        <p:spPr>
          <a:xfrm>
            <a:off x="518860" y="3941379"/>
            <a:ext cx="1577832" cy="2224471"/>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52" name="Picture Placeholder 51">
            <a:extLst>
              <a:ext uri="{FF2B5EF4-FFF2-40B4-BE49-F238E27FC236}">
                <a16:creationId xmlns:a16="http://schemas.microsoft.com/office/drawing/2014/main" id="{D45634A0-916A-374A-AECC-DB9660BE4A89}"/>
              </a:ext>
            </a:extLst>
          </p:cNvPr>
          <p:cNvSpPr>
            <a:spLocks noGrp="1"/>
          </p:cNvSpPr>
          <p:nvPr>
            <p:ph type="pic" sz="quarter" idx="22" hasCustomPrompt="1"/>
          </p:nvPr>
        </p:nvSpPr>
        <p:spPr>
          <a:xfrm>
            <a:off x="753112"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a:t>Click icon</a:t>
            </a:r>
            <a:br>
              <a:rPr lang="en-US"/>
            </a:br>
            <a:r>
              <a:rPr lang="en-US"/>
              <a:t>to add headshot</a:t>
            </a:r>
            <a:endParaRPr lang="en-US" dirty="0"/>
          </a:p>
        </p:txBody>
      </p:sp>
      <p:sp>
        <p:nvSpPr>
          <p:cNvPr id="69" name="Rectangle 68">
            <a:extLst>
              <a:ext uri="{FF2B5EF4-FFF2-40B4-BE49-F238E27FC236}">
                <a16:creationId xmlns:a16="http://schemas.microsoft.com/office/drawing/2014/main" id="{77054129-068B-B64A-9610-DFCA5A05A8E9}"/>
              </a:ext>
            </a:extLst>
          </p:cNvPr>
          <p:cNvSpPr/>
          <p:nvPr userDrawn="1"/>
        </p:nvSpPr>
        <p:spPr>
          <a:xfrm>
            <a:off x="-1607336" y="2740747"/>
            <a:ext cx="1278541" cy="385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Name</a:t>
            </a:r>
          </a:p>
          <a:p>
            <a:pPr algn="r"/>
            <a:r>
              <a:rPr lang="en-US" sz="1100" b="1" i="0" kern="1200">
                <a:solidFill>
                  <a:schemeClr val="tx1"/>
                </a:solidFill>
                <a:latin typeface="IBM Plex Sans SemiBold" panose="020B0503050203000203" pitchFamily="34" charset="0"/>
                <a:ea typeface="+mn-ea"/>
                <a:cs typeface="+mn-cs"/>
              </a:rPr>
              <a:t>2 lines max</a:t>
            </a:r>
            <a:endParaRPr lang="en-US" sz="1100" b="1" i="0" kern="1200" dirty="0">
              <a:solidFill>
                <a:schemeClr val="tx1"/>
              </a:solidFill>
              <a:latin typeface="IBM Plex Sans SemiBold" panose="020B0503050203000203" pitchFamily="34" charset="0"/>
              <a:ea typeface="+mn-ea"/>
              <a:cs typeface="+mn-cs"/>
            </a:endParaRPr>
          </a:p>
        </p:txBody>
      </p:sp>
      <p:sp>
        <p:nvSpPr>
          <p:cNvPr id="70" name="Freeform 69">
            <a:extLst>
              <a:ext uri="{FF2B5EF4-FFF2-40B4-BE49-F238E27FC236}">
                <a16:creationId xmlns:a16="http://schemas.microsoft.com/office/drawing/2014/main" id="{F249D7DA-19EC-0346-83DB-15F20B047E46}"/>
              </a:ext>
            </a:extLst>
          </p:cNvPr>
          <p:cNvSpPr/>
          <p:nvPr userDrawn="1"/>
        </p:nvSpPr>
        <p:spPr>
          <a:xfrm>
            <a:off x="-279399" y="2710049"/>
            <a:ext cx="120650" cy="446837"/>
          </a:xfrm>
          <a:custGeom>
            <a:avLst/>
            <a:gdLst>
              <a:gd name="connsiteX0" fmla="*/ 187325 w 187325"/>
              <a:gd name="connsiteY0" fmla="*/ 0 h 3140075"/>
              <a:gd name="connsiteX1" fmla="*/ 0 w 187325"/>
              <a:gd name="connsiteY1" fmla="*/ 0 h 3140075"/>
              <a:gd name="connsiteX2" fmla="*/ 0 w 187325"/>
              <a:gd name="connsiteY2" fmla="*/ 3140075 h 3140075"/>
              <a:gd name="connsiteX3" fmla="*/ 171450 w 187325"/>
              <a:gd name="connsiteY3" fmla="*/ 3140075 h 3140075"/>
            </a:gdLst>
            <a:ahLst/>
            <a:cxnLst>
              <a:cxn ang="0">
                <a:pos x="connsiteX0" y="connsiteY0"/>
              </a:cxn>
              <a:cxn ang="0">
                <a:pos x="connsiteX1" y="connsiteY1"/>
              </a:cxn>
              <a:cxn ang="0">
                <a:pos x="connsiteX2" y="connsiteY2"/>
              </a:cxn>
              <a:cxn ang="0">
                <a:pos x="connsiteX3" y="connsiteY3"/>
              </a:cxn>
            </a:cxnLst>
            <a:rect l="l" t="t" r="r" b="b"/>
            <a:pathLst>
              <a:path w="187325" h="3140075">
                <a:moveTo>
                  <a:pt x="187325" y="0"/>
                </a:moveTo>
                <a:lnTo>
                  <a:pt x="0" y="0"/>
                </a:lnTo>
                <a:lnTo>
                  <a:pt x="0" y="3140075"/>
                </a:lnTo>
                <a:lnTo>
                  <a:pt x="171450" y="3140075"/>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573E399E-C323-5743-A1D2-2EB70C5A6D2E}"/>
              </a:ext>
            </a:extLst>
          </p:cNvPr>
          <p:cNvSpPr/>
          <p:nvPr userDrawn="1"/>
        </p:nvSpPr>
        <p:spPr>
          <a:xfrm>
            <a:off x="-1607336" y="3342613"/>
            <a:ext cx="1278541" cy="3854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Role or title</a:t>
            </a:r>
          </a:p>
          <a:p>
            <a:pPr algn="r"/>
            <a:r>
              <a:rPr lang="en-US" sz="1100" b="1" i="0" kern="1200">
                <a:solidFill>
                  <a:schemeClr val="tx1"/>
                </a:solidFill>
                <a:latin typeface="IBM Plex Sans SemiBold" panose="020B0503050203000203" pitchFamily="34" charset="0"/>
                <a:ea typeface="+mn-ea"/>
                <a:cs typeface="+mn-cs"/>
              </a:rPr>
              <a:t>2 lines max</a:t>
            </a:r>
            <a:endParaRPr lang="en-US" sz="1100" b="1" i="0" kern="1200" dirty="0">
              <a:solidFill>
                <a:schemeClr val="tx1"/>
              </a:solidFill>
              <a:latin typeface="IBM Plex Sans SemiBold" panose="020B0503050203000203" pitchFamily="34" charset="0"/>
              <a:ea typeface="+mn-ea"/>
              <a:cs typeface="+mn-cs"/>
            </a:endParaRPr>
          </a:p>
        </p:txBody>
      </p:sp>
      <p:sp>
        <p:nvSpPr>
          <p:cNvPr id="72" name="Freeform 71">
            <a:extLst>
              <a:ext uri="{FF2B5EF4-FFF2-40B4-BE49-F238E27FC236}">
                <a16:creationId xmlns:a16="http://schemas.microsoft.com/office/drawing/2014/main" id="{34909290-5599-4443-9F34-5778A1B1FEAE}"/>
              </a:ext>
            </a:extLst>
          </p:cNvPr>
          <p:cNvSpPr/>
          <p:nvPr userDrawn="1"/>
        </p:nvSpPr>
        <p:spPr>
          <a:xfrm>
            <a:off x="-279399" y="3338149"/>
            <a:ext cx="120650" cy="395630"/>
          </a:xfrm>
          <a:custGeom>
            <a:avLst/>
            <a:gdLst>
              <a:gd name="connsiteX0" fmla="*/ 187325 w 187325"/>
              <a:gd name="connsiteY0" fmla="*/ 0 h 3140075"/>
              <a:gd name="connsiteX1" fmla="*/ 0 w 187325"/>
              <a:gd name="connsiteY1" fmla="*/ 0 h 3140075"/>
              <a:gd name="connsiteX2" fmla="*/ 0 w 187325"/>
              <a:gd name="connsiteY2" fmla="*/ 3140075 h 3140075"/>
              <a:gd name="connsiteX3" fmla="*/ 171450 w 187325"/>
              <a:gd name="connsiteY3" fmla="*/ 3140075 h 3140075"/>
            </a:gdLst>
            <a:ahLst/>
            <a:cxnLst>
              <a:cxn ang="0">
                <a:pos x="connsiteX0" y="connsiteY0"/>
              </a:cxn>
              <a:cxn ang="0">
                <a:pos x="connsiteX1" y="connsiteY1"/>
              </a:cxn>
              <a:cxn ang="0">
                <a:pos x="connsiteX2" y="connsiteY2"/>
              </a:cxn>
              <a:cxn ang="0">
                <a:pos x="connsiteX3" y="connsiteY3"/>
              </a:cxn>
            </a:cxnLst>
            <a:rect l="l" t="t" r="r" b="b"/>
            <a:pathLst>
              <a:path w="187325" h="3140075">
                <a:moveTo>
                  <a:pt x="187325" y="0"/>
                </a:moveTo>
                <a:lnTo>
                  <a:pt x="0" y="0"/>
                </a:lnTo>
                <a:lnTo>
                  <a:pt x="0" y="3140075"/>
                </a:lnTo>
                <a:lnTo>
                  <a:pt x="171450" y="3140075"/>
                </a:lnTo>
              </a:path>
            </a:pathLst>
          </a:custGeom>
          <a:noFill/>
          <a:ln w="63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08C51042-5426-6840-9776-176F18AE763C}"/>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53">
            <a:extLst>
              <a:ext uri="{FF2B5EF4-FFF2-40B4-BE49-F238E27FC236}">
                <a16:creationId xmlns:a16="http://schemas.microsoft.com/office/drawing/2014/main" id="{06CAEA96-2878-B245-955A-C064999E857F}"/>
              </a:ext>
            </a:extLst>
          </p:cNvPr>
          <p:cNvSpPr>
            <a:spLocks noGrp="1"/>
          </p:cNvSpPr>
          <p:nvPr>
            <p:ph type="body" sz="quarter" idx="25" hasCustomPrompt="1"/>
          </p:nvPr>
        </p:nvSpPr>
        <p:spPr>
          <a:xfrm>
            <a:off x="2426376" y="2683883"/>
            <a:ext cx="1591587" cy="458904"/>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53" name="Text Placeholder 57">
            <a:extLst>
              <a:ext uri="{FF2B5EF4-FFF2-40B4-BE49-F238E27FC236}">
                <a16:creationId xmlns:a16="http://schemas.microsoft.com/office/drawing/2014/main" id="{4CD8161C-F44E-9747-B2F5-E5F3BF12299C}"/>
              </a:ext>
            </a:extLst>
          </p:cNvPr>
          <p:cNvSpPr>
            <a:spLocks noGrp="1"/>
          </p:cNvSpPr>
          <p:nvPr>
            <p:ph type="body" sz="quarter" idx="26" hasCustomPrompt="1"/>
          </p:nvPr>
        </p:nvSpPr>
        <p:spPr>
          <a:xfrm>
            <a:off x="2426376" y="3941379"/>
            <a:ext cx="1587993" cy="2224471"/>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55" name="Picture Placeholder 51">
            <a:extLst>
              <a:ext uri="{FF2B5EF4-FFF2-40B4-BE49-F238E27FC236}">
                <a16:creationId xmlns:a16="http://schemas.microsoft.com/office/drawing/2014/main" id="{C3F8A6EA-78B6-BA43-865C-3168695EDF76}"/>
              </a:ext>
            </a:extLst>
          </p:cNvPr>
          <p:cNvSpPr>
            <a:spLocks noGrp="1"/>
          </p:cNvSpPr>
          <p:nvPr>
            <p:ph type="pic" sz="quarter" idx="27" hasCustomPrompt="1"/>
          </p:nvPr>
        </p:nvSpPr>
        <p:spPr>
          <a:xfrm>
            <a:off x="2677436"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a:t>Click icon</a:t>
            </a:r>
            <a:br>
              <a:rPr lang="en-US"/>
            </a:br>
            <a:r>
              <a:rPr lang="en-US"/>
              <a:t>to add headshot</a:t>
            </a:r>
            <a:endParaRPr lang="en-US" dirty="0"/>
          </a:p>
        </p:txBody>
      </p:sp>
      <p:sp>
        <p:nvSpPr>
          <p:cNvPr id="58" name="Text Placeholder 53">
            <a:extLst>
              <a:ext uri="{FF2B5EF4-FFF2-40B4-BE49-F238E27FC236}">
                <a16:creationId xmlns:a16="http://schemas.microsoft.com/office/drawing/2014/main" id="{6ADC9296-D983-A440-8899-67951C7DB3FC}"/>
              </a:ext>
            </a:extLst>
          </p:cNvPr>
          <p:cNvSpPr>
            <a:spLocks noGrp="1"/>
          </p:cNvSpPr>
          <p:nvPr>
            <p:ph type="body" sz="quarter" idx="29" hasCustomPrompt="1"/>
          </p:nvPr>
        </p:nvSpPr>
        <p:spPr>
          <a:xfrm>
            <a:off x="4333892" y="2683883"/>
            <a:ext cx="1604945" cy="458904"/>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62" name="Text Placeholder 57">
            <a:extLst>
              <a:ext uri="{FF2B5EF4-FFF2-40B4-BE49-F238E27FC236}">
                <a16:creationId xmlns:a16="http://schemas.microsoft.com/office/drawing/2014/main" id="{52BC0239-2F6E-8842-99B6-AE6544885122}"/>
              </a:ext>
            </a:extLst>
          </p:cNvPr>
          <p:cNvSpPr>
            <a:spLocks noGrp="1"/>
          </p:cNvSpPr>
          <p:nvPr>
            <p:ph type="body" sz="quarter" idx="30" hasCustomPrompt="1"/>
          </p:nvPr>
        </p:nvSpPr>
        <p:spPr>
          <a:xfrm>
            <a:off x="4333892" y="3941379"/>
            <a:ext cx="1601321" cy="2224471"/>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66" name="Picture Placeholder 51">
            <a:extLst>
              <a:ext uri="{FF2B5EF4-FFF2-40B4-BE49-F238E27FC236}">
                <a16:creationId xmlns:a16="http://schemas.microsoft.com/office/drawing/2014/main" id="{93F41111-0F44-DC42-B5BE-8909EF9C5AD1}"/>
              </a:ext>
            </a:extLst>
          </p:cNvPr>
          <p:cNvSpPr>
            <a:spLocks noGrp="1"/>
          </p:cNvSpPr>
          <p:nvPr>
            <p:ph type="pic" sz="quarter" idx="31" hasCustomPrompt="1"/>
          </p:nvPr>
        </p:nvSpPr>
        <p:spPr>
          <a:xfrm>
            <a:off x="4593704"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a:t>Click icon</a:t>
            </a:r>
            <a:br>
              <a:rPr lang="en-US"/>
            </a:br>
            <a:r>
              <a:rPr lang="en-US"/>
              <a:t>to add headshot</a:t>
            </a:r>
            <a:endParaRPr lang="en-US" dirty="0"/>
          </a:p>
        </p:txBody>
      </p:sp>
      <p:sp>
        <p:nvSpPr>
          <p:cNvPr id="75" name="Text Placeholder 53">
            <a:extLst>
              <a:ext uri="{FF2B5EF4-FFF2-40B4-BE49-F238E27FC236}">
                <a16:creationId xmlns:a16="http://schemas.microsoft.com/office/drawing/2014/main" id="{3B4D9B3E-D53C-AC48-85E4-875FED9FB6CA}"/>
              </a:ext>
            </a:extLst>
          </p:cNvPr>
          <p:cNvSpPr>
            <a:spLocks noGrp="1"/>
          </p:cNvSpPr>
          <p:nvPr>
            <p:ph type="body" sz="quarter" idx="33" hasCustomPrompt="1"/>
          </p:nvPr>
        </p:nvSpPr>
        <p:spPr>
          <a:xfrm>
            <a:off x="6267434" y="2683883"/>
            <a:ext cx="1585930" cy="458904"/>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76" name="Text Placeholder 57">
            <a:extLst>
              <a:ext uri="{FF2B5EF4-FFF2-40B4-BE49-F238E27FC236}">
                <a16:creationId xmlns:a16="http://schemas.microsoft.com/office/drawing/2014/main" id="{7806A4E7-B327-0046-8314-CAFD62446B5D}"/>
              </a:ext>
            </a:extLst>
          </p:cNvPr>
          <p:cNvSpPr>
            <a:spLocks noGrp="1"/>
          </p:cNvSpPr>
          <p:nvPr>
            <p:ph type="body" sz="quarter" idx="34" hasCustomPrompt="1"/>
          </p:nvPr>
        </p:nvSpPr>
        <p:spPr>
          <a:xfrm>
            <a:off x="6267357" y="3941379"/>
            <a:ext cx="1582349" cy="2224471"/>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77" name="Picture Placeholder 51">
            <a:extLst>
              <a:ext uri="{FF2B5EF4-FFF2-40B4-BE49-F238E27FC236}">
                <a16:creationId xmlns:a16="http://schemas.microsoft.com/office/drawing/2014/main" id="{5B013573-0C79-9F41-AA00-3F7FB91E8311}"/>
              </a:ext>
            </a:extLst>
          </p:cNvPr>
          <p:cNvSpPr>
            <a:spLocks noGrp="1"/>
          </p:cNvSpPr>
          <p:nvPr>
            <p:ph type="pic" sz="quarter" idx="35" hasCustomPrompt="1"/>
          </p:nvPr>
        </p:nvSpPr>
        <p:spPr>
          <a:xfrm>
            <a:off x="6512081"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a:t>Click icon</a:t>
            </a:r>
            <a:br>
              <a:rPr lang="en-US"/>
            </a:br>
            <a:r>
              <a:rPr lang="en-US"/>
              <a:t>to add headshot</a:t>
            </a:r>
            <a:endParaRPr lang="en-US" dirty="0"/>
          </a:p>
        </p:txBody>
      </p:sp>
      <p:sp>
        <p:nvSpPr>
          <p:cNvPr id="79" name="Text Placeholder 53">
            <a:extLst>
              <a:ext uri="{FF2B5EF4-FFF2-40B4-BE49-F238E27FC236}">
                <a16:creationId xmlns:a16="http://schemas.microsoft.com/office/drawing/2014/main" id="{2C1B9669-1232-1241-BC3E-CCAB215E7F86}"/>
              </a:ext>
            </a:extLst>
          </p:cNvPr>
          <p:cNvSpPr>
            <a:spLocks noGrp="1"/>
          </p:cNvSpPr>
          <p:nvPr>
            <p:ph type="body" sz="quarter" idx="37" hasCustomPrompt="1"/>
          </p:nvPr>
        </p:nvSpPr>
        <p:spPr>
          <a:xfrm>
            <a:off x="8174950" y="2683883"/>
            <a:ext cx="1596114" cy="458904"/>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80" name="Text Placeholder 57">
            <a:extLst>
              <a:ext uri="{FF2B5EF4-FFF2-40B4-BE49-F238E27FC236}">
                <a16:creationId xmlns:a16="http://schemas.microsoft.com/office/drawing/2014/main" id="{295CEA97-A4AD-5045-8868-68FBFF6BCEC8}"/>
              </a:ext>
            </a:extLst>
          </p:cNvPr>
          <p:cNvSpPr>
            <a:spLocks noGrp="1"/>
          </p:cNvSpPr>
          <p:nvPr>
            <p:ph type="body" sz="quarter" idx="38" hasCustomPrompt="1"/>
          </p:nvPr>
        </p:nvSpPr>
        <p:spPr>
          <a:xfrm>
            <a:off x="8174873" y="3941379"/>
            <a:ext cx="1592510" cy="2224471"/>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81" name="Picture Placeholder 51">
            <a:extLst>
              <a:ext uri="{FF2B5EF4-FFF2-40B4-BE49-F238E27FC236}">
                <a16:creationId xmlns:a16="http://schemas.microsoft.com/office/drawing/2014/main" id="{FBB025E6-F57E-5B4A-98CF-3628C5CC3147}"/>
              </a:ext>
            </a:extLst>
          </p:cNvPr>
          <p:cNvSpPr>
            <a:spLocks noGrp="1"/>
          </p:cNvSpPr>
          <p:nvPr>
            <p:ph type="pic" sz="quarter" idx="39" hasCustomPrompt="1"/>
          </p:nvPr>
        </p:nvSpPr>
        <p:spPr>
          <a:xfrm>
            <a:off x="8428348"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dirty="0"/>
              <a:t>Click icon</a:t>
            </a:r>
            <a:br>
              <a:rPr lang="en-US" dirty="0"/>
            </a:br>
            <a:r>
              <a:rPr lang="en-US" dirty="0"/>
              <a:t>to add headshot</a:t>
            </a:r>
          </a:p>
        </p:txBody>
      </p:sp>
      <p:sp>
        <p:nvSpPr>
          <p:cNvPr id="83" name="Text Placeholder 53">
            <a:extLst>
              <a:ext uri="{FF2B5EF4-FFF2-40B4-BE49-F238E27FC236}">
                <a16:creationId xmlns:a16="http://schemas.microsoft.com/office/drawing/2014/main" id="{D910779B-D90D-C04A-9119-D80FAB77652C}"/>
              </a:ext>
            </a:extLst>
          </p:cNvPr>
          <p:cNvSpPr>
            <a:spLocks noGrp="1"/>
          </p:cNvSpPr>
          <p:nvPr>
            <p:ph type="body" sz="quarter" idx="41" hasCustomPrompt="1"/>
          </p:nvPr>
        </p:nvSpPr>
        <p:spPr>
          <a:xfrm>
            <a:off x="10090150" y="2683883"/>
            <a:ext cx="1597243" cy="455613"/>
          </a:xfrm>
        </p:spPr>
        <p:txBody>
          <a:bodyPr lIns="0" anchor="b">
            <a:noAutofit/>
          </a:bodyPr>
          <a:lstStyle>
            <a:lvl1pPr algn="ctr">
              <a:lnSpc>
                <a:spcPct val="90000"/>
              </a:lnSpc>
              <a:spcBef>
                <a:spcPts val="0"/>
              </a:spcBef>
              <a:spcAft>
                <a:spcPts val="0"/>
              </a:spcAft>
              <a:defRPr sz="1400" b="0" i="0" cap="all" spc="10" baseline="0">
                <a:solidFill>
                  <a:schemeClr val="accent1"/>
                </a:solidFill>
                <a:latin typeface="IBM Plex Sans Medium" panose="020B0503050203000203" pitchFamily="34" charset="0"/>
              </a:defRPr>
            </a:lvl1pPr>
          </a:lstStyle>
          <a:p>
            <a:pPr lvl="0"/>
            <a:r>
              <a:rPr lang="en-US" dirty="0"/>
              <a:t>CLICK TO</a:t>
            </a:r>
            <a:br>
              <a:rPr lang="en-US" dirty="0"/>
            </a:br>
            <a:r>
              <a:rPr lang="en-US" dirty="0"/>
              <a:t>ADD NAME</a:t>
            </a:r>
          </a:p>
        </p:txBody>
      </p:sp>
      <p:sp>
        <p:nvSpPr>
          <p:cNvPr id="84" name="Text Placeholder 57">
            <a:extLst>
              <a:ext uri="{FF2B5EF4-FFF2-40B4-BE49-F238E27FC236}">
                <a16:creationId xmlns:a16="http://schemas.microsoft.com/office/drawing/2014/main" id="{9E02C987-7A42-024C-8B45-909B6D51F059}"/>
              </a:ext>
            </a:extLst>
          </p:cNvPr>
          <p:cNvSpPr>
            <a:spLocks noGrp="1"/>
          </p:cNvSpPr>
          <p:nvPr>
            <p:ph type="body" sz="quarter" idx="42" hasCustomPrompt="1"/>
          </p:nvPr>
        </p:nvSpPr>
        <p:spPr>
          <a:xfrm>
            <a:off x="10090074" y="3931920"/>
            <a:ext cx="1593636" cy="2233930"/>
          </a:xfrm>
        </p:spPr>
        <p:txBody>
          <a:bodyPr lIns="0">
            <a:noAutofit/>
          </a:bodyPr>
          <a:lstStyle>
            <a:lvl1pPr>
              <a:defRPr sz="1200"/>
            </a:lvl1pPr>
            <a:lvl2pPr>
              <a:defRPr sz="1400"/>
            </a:lvl2pPr>
            <a:lvl3pPr>
              <a:defRPr sz="1200"/>
            </a:lvl3pPr>
            <a:lvl4pPr>
              <a:defRPr sz="1100"/>
            </a:lvl4pPr>
            <a:lvl5pPr>
              <a:defRPr sz="1400" b="0" i="0">
                <a:latin typeface="IBM Plex Sans" panose="020B0503050203000203" pitchFamily="34" charset="0"/>
              </a:defRPr>
            </a:lvl5pPr>
          </a:lstStyle>
          <a:p>
            <a:pPr lvl="0"/>
            <a:r>
              <a:rPr lang="en-US" dirty="0"/>
              <a:t>Click to add bio</a:t>
            </a:r>
          </a:p>
        </p:txBody>
      </p:sp>
      <p:sp>
        <p:nvSpPr>
          <p:cNvPr id="85" name="Picture Placeholder 51">
            <a:extLst>
              <a:ext uri="{FF2B5EF4-FFF2-40B4-BE49-F238E27FC236}">
                <a16:creationId xmlns:a16="http://schemas.microsoft.com/office/drawing/2014/main" id="{FF4EAC8B-F283-6449-851F-E4346DC117B3}"/>
              </a:ext>
            </a:extLst>
          </p:cNvPr>
          <p:cNvSpPr>
            <a:spLocks noGrp="1"/>
          </p:cNvSpPr>
          <p:nvPr>
            <p:ph type="pic" sz="quarter" idx="43" hasCustomPrompt="1"/>
          </p:nvPr>
        </p:nvSpPr>
        <p:spPr>
          <a:xfrm>
            <a:off x="10343784" y="1456684"/>
            <a:ext cx="1086216" cy="1086214"/>
          </a:xfrm>
          <a:prstGeom prst="rect">
            <a:avLst/>
          </a:prstGeom>
          <a:ln w="25400">
            <a:solidFill>
              <a:schemeClr val="bg2">
                <a:lumMod val="90000"/>
              </a:schemeClr>
            </a:solidFill>
          </a:ln>
        </p:spPr>
        <p:txBody>
          <a:bodyPr lIns="36000" rIns="0" anchor="ctr">
            <a:normAutofit/>
          </a:bodyPr>
          <a:lstStyle>
            <a:lvl1pPr algn="ctr">
              <a:defRPr sz="1400"/>
            </a:lvl1pPr>
          </a:lstStyle>
          <a:p>
            <a:r>
              <a:rPr lang="en-US"/>
              <a:t>Click icon</a:t>
            </a:r>
            <a:br>
              <a:rPr lang="en-US"/>
            </a:br>
            <a:r>
              <a:rPr lang="en-US"/>
              <a:t>to add headshot</a:t>
            </a:r>
            <a:endParaRPr lang="en-US" dirty="0"/>
          </a:p>
        </p:txBody>
      </p:sp>
      <p:sp>
        <p:nvSpPr>
          <p:cNvPr id="91" name="Text Placeholder 53">
            <a:extLst>
              <a:ext uri="{FF2B5EF4-FFF2-40B4-BE49-F238E27FC236}">
                <a16:creationId xmlns:a16="http://schemas.microsoft.com/office/drawing/2014/main" id="{D2327015-1342-7E4C-8742-B28789BD7E01}"/>
              </a:ext>
            </a:extLst>
          </p:cNvPr>
          <p:cNvSpPr>
            <a:spLocks noGrp="1"/>
          </p:cNvSpPr>
          <p:nvPr>
            <p:ph type="body" sz="quarter" idx="24" hasCustomPrompt="1"/>
          </p:nvPr>
        </p:nvSpPr>
        <p:spPr>
          <a:xfrm>
            <a:off x="518860"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sp>
        <p:nvSpPr>
          <p:cNvPr id="92" name="Text Placeholder 53">
            <a:extLst>
              <a:ext uri="{FF2B5EF4-FFF2-40B4-BE49-F238E27FC236}">
                <a16:creationId xmlns:a16="http://schemas.microsoft.com/office/drawing/2014/main" id="{58F7DAC5-0332-5249-81AC-331B18B63C80}"/>
              </a:ext>
            </a:extLst>
          </p:cNvPr>
          <p:cNvSpPr>
            <a:spLocks noGrp="1"/>
          </p:cNvSpPr>
          <p:nvPr>
            <p:ph type="body" sz="quarter" idx="44" hasCustomPrompt="1"/>
          </p:nvPr>
        </p:nvSpPr>
        <p:spPr>
          <a:xfrm>
            <a:off x="2426376"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sp>
        <p:nvSpPr>
          <p:cNvPr id="93" name="Text Placeholder 53">
            <a:extLst>
              <a:ext uri="{FF2B5EF4-FFF2-40B4-BE49-F238E27FC236}">
                <a16:creationId xmlns:a16="http://schemas.microsoft.com/office/drawing/2014/main" id="{AEEC703D-B097-6C4A-BFAC-AD6663F38FED}"/>
              </a:ext>
            </a:extLst>
          </p:cNvPr>
          <p:cNvSpPr>
            <a:spLocks noGrp="1"/>
          </p:cNvSpPr>
          <p:nvPr>
            <p:ph type="body" sz="quarter" idx="45" hasCustomPrompt="1"/>
          </p:nvPr>
        </p:nvSpPr>
        <p:spPr>
          <a:xfrm>
            <a:off x="4333892"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sp>
        <p:nvSpPr>
          <p:cNvPr id="94" name="Text Placeholder 53">
            <a:extLst>
              <a:ext uri="{FF2B5EF4-FFF2-40B4-BE49-F238E27FC236}">
                <a16:creationId xmlns:a16="http://schemas.microsoft.com/office/drawing/2014/main" id="{96271100-947F-944C-B637-3389D4A53334}"/>
              </a:ext>
            </a:extLst>
          </p:cNvPr>
          <p:cNvSpPr>
            <a:spLocks noGrp="1"/>
          </p:cNvSpPr>
          <p:nvPr>
            <p:ph type="body" sz="quarter" idx="46" hasCustomPrompt="1"/>
          </p:nvPr>
        </p:nvSpPr>
        <p:spPr>
          <a:xfrm>
            <a:off x="6267434"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sp>
        <p:nvSpPr>
          <p:cNvPr id="95" name="Text Placeholder 53">
            <a:extLst>
              <a:ext uri="{FF2B5EF4-FFF2-40B4-BE49-F238E27FC236}">
                <a16:creationId xmlns:a16="http://schemas.microsoft.com/office/drawing/2014/main" id="{FD54AC4C-B9D4-5A4B-AF6D-3104EBA2D016}"/>
              </a:ext>
            </a:extLst>
          </p:cNvPr>
          <p:cNvSpPr>
            <a:spLocks noGrp="1"/>
          </p:cNvSpPr>
          <p:nvPr>
            <p:ph type="body" sz="quarter" idx="47" hasCustomPrompt="1"/>
          </p:nvPr>
        </p:nvSpPr>
        <p:spPr>
          <a:xfrm>
            <a:off x="8174950"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sp>
        <p:nvSpPr>
          <p:cNvPr id="96" name="Text Placeholder 53">
            <a:extLst>
              <a:ext uri="{FF2B5EF4-FFF2-40B4-BE49-F238E27FC236}">
                <a16:creationId xmlns:a16="http://schemas.microsoft.com/office/drawing/2014/main" id="{E0DB9001-F12D-074A-9638-8D44C4BDD832}"/>
              </a:ext>
            </a:extLst>
          </p:cNvPr>
          <p:cNvSpPr>
            <a:spLocks noGrp="1"/>
          </p:cNvSpPr>
          <p:nvPr>
            <p:ph type="body" sz="quarter" idx="48" hasCustomPrompt="1"/>
          </p:nvPr>
        </p:nvSpPr>
        <p:spPr>
          <a:xfrm>
            <a:off x="10090150" y="3296645"/>
            <a:ext cx="1567635" cy="478256"/>
          </a:xfrm>
          <a:prstGeom prst="callout1">
            <a:avLst>
              <a:gd name="adj1" fmla="val 101582"/>
              <a:gd name="adj2" fmla="val 245"/>
              <a:gd name="adj3" fmla="val 102134"/>
              <a:gd name="adj4" fmla="val 99664"/>
            </a:avLst>
          </a:prstGeom>
          <a:ln>
            <a:solidFill>
              <a:schemeClr val="bg2">
                <a:lumMod val="90000"/>
              </a:schemeClr>
            </a:solidFill>
          </a:ln>
        </p:spPr>
        <p:txBody>
          <a:bodyPr lIns="0" tIns="0" bIns="108000" anchor="ctr">
            <a:noAutofit/>
          </a:bodyPr>
          <a:lstStyle>
            <a:lvl1pPr algn="ctr">
              <a:lnSpc>
                <a:spcPct val="90000"/>
              </a:lnSpc>
              <a:spcBef>
                <a:spcPts val="0"/>
              </a:spcBef>
              <a:spcAft>
                <a:spcPts val="100"/>
              </a:spcAft>
              <a:defRPr sz="1200" b="0" i="0" spc="10" baseline="0">
                <a:solidFill>
                  <a:schemeClr val="tx1"/>
                </a:solidFill>
                <a:latin typeface="IBM Plex Sans ExtraLight" panose="020B0303050203000203" pitchFamily="34" charset="0"/>
              </a:defRPr>
            </a:lvl1pPr>
          </a:lstStyle>
          <a:p>
            <a:pPr lvl="0"/>
            <a:r>
              <a:rPr lang="en-US" dirty="0"/>
              <a:t>Click to  add role</a:t>
            </a:r>
            <a:br>
              <a:rPr lang="en-US" dirty="0"/>
            </a:br>
            <a:r>
              <a:rPr lang="en-US" dirty="0"/>
              <a:t>or title</a:t>
            </a:r>
          </a:p>
        </p:txBody>
      </p:sp>
      <p:grpSp>
        <p:nvGrpSpPr>
          <p:cNvPr id="97" name="Group 96">
            <a:extLst>
              <a:ext uri="{FF2B5EF4-FFF2-40B4-BE49-F238E27FC236}">
                <a16:creationId xmlns:a16="http://schemas.microsoft.com/office/drawing/2014/main" id="{E4A02773-01CC-D64B-B9AC-A6930FCF84E4}"/>
              </a:ext>
            </a:extLst>
          </p:cNvPr>
          <p:cNvGrpSpPr/>
          <p:nvPr userDrawn="1"/>
        </p:nvGrpSpPr>
        <p:grpSpPr>
          <a:xfrm>
            <a:off x="12065000" y="-254000"/>
            <a:ext cx="2405602" cy="3262377"/>
            <a:chOff x="12065000" y="-254000"/>
            <a:chExt cx="2405602" cy="3262377"/>
          </a:xfrm>
        </p:grpSpPr>
        <p:sp>
          <p:nvSpPr>
            <p:cNvPr id="98" name="Rectangle 97">
              <a:extLst>
                <a:ext uri="{FF2B5EF4-FFF2-40B4-BE49-F238E27FC236}">
                  <a16:creationId xmlns:a16="http://schemas.microsoft.com/office/drawing/2014/main" id="{0BE2975E-BFCC-B04B-A3C4-22F8CC4D73C5}"/>
                </a:ext>
              </a:extLst>
            </p:cNvPr>
            <p:cNvSpPr/>
            <p:nvPr userDrawn="1"/>
          </p:nvSpPr>
          <p:spPr>
            <a:xfrm>
              <a:off x="12236449" y="199077"/>
              <a:ext cx="2000251" cy="28093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9" name="Rectangle 98">
              <a:extLst>
                <a:ext uri="{FF2B5EF4-FFF2-40B4-BE49-F238E27FC236}">
                  <a16:creationId xmlns:a16="http://schemas.microsoft.com/office/drawing/2014/main" id="{3F7EEFE5-0536-EB4D-82E7-7499D4C1B436}"/>
                </a:ext>
              </a:extLst>
            </p:cNvPr>
            <p:cNvSpPr/>
            <p:nvPr userDrawn="1"/>
          </p:nvSpPr>
          <p:spPr>
            <a:xfrm>
              <a:off x="12236449"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0" name="Right Triangle 99">
              <a:extLst>
                <a:ext uri="{FF2B5EF4-FFF2-40B4-BE49-F238E27FC236}">
                  <a16:creationId xmlns:a16="http://schemas.microsoft.com/office/drawing/2014/main" id="{BB6A6CD0-31A2-E24E-BCBE-5527273729D7}"/>
                </a:ext>
              </a:extLst>
            </p:cNvPr>
            <p:cNvSpPr/>
            <p:nvPr userDrawn="1"/>
          </p:nvSpPr>
          <p:spPr>
            <a:xfrm flipH="1">
              <a:off x="12065000"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1" name="TextBox 100">
              <a:extLst>
                <a:ext uri="{FF2B5EF4-FFF2-40B4-BE49-F238E27FC236}">
                  <a16:creationId xmlns:a16="http://schemas.microsoft.com/office/drawing/2014/main" id="{5153E950-D6F3-FC47-A9A1-E573C11C3EB0}"/>
                </a:ext>
              </a:extLst>
            </p:cNvPr>
            <p:cNvSpPr txBox="1"/>
            <p:nvPr userDrawn="1"/>
          </p:nvSpPr>
          <p:spPr>
            <a:xfrm>
              <a:off x="12466110"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102" name="TextBox 101">
              <a:extLst>
                <a:ext uri="{FF2B5EF4-FFF2-40B4-BE49-F238E27FC236}">
                  <a16:creationId xmlns:a16="http://schemas.microsoft.com/office/drawing/2014/main" id="{C3BE3E69-AD14-A24B-96EF-714EA6F1A7B7}"/>
                </a:ext>
              </a:extLst>
            </p:cNvPr>
            <p:cNvSpPr txBox="1"/>
            <p:nvPr userDrawn="1"/>
          </p:nvSpPr>
          <p:spPr>
            <a:xfrm>
              <a:off x="12318220" y="429245"/>
              <a:ext cx="1796791" cy="2443633"/>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 Images will fill left to right. </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Cropping the image: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Right-click on the image. Choose ‘Crop’ from the</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menu. Adjust the size &amp; position to your preference. Press ‘esc’ or click outside image area to exit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cropping mode.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your image doesn’t fully fill the box:</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Click the arrow beside ‘Crop’</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Select ‘Fill’</a:t>
              </a:r>
            </a:p>
          </p:txBody>
        </p:sp>
        <p:pic>
          <p:nvPicPr>
            <p:cNvPr id="103" name="Picture 102">
              <a:extLst>
                <a:ext uri="{FF2B5EF4-FFF2-40B4-BE49-F238E27FC236}">
                  <a16:creationId xmlns:a16="http://schemas.microsoft.com/office/drawing/2014/main" id="{630612A7-4561-2D4C-AFC7-1C44F6A7E51C}"/>
                </a:ext>
              </a:extLst>
            </p:cNvPr>
            <p:cNvPicPr>
              <a:picLocks noChangeAspect="1"/>
            </p:cNvPicPr>
            <p:nvPr userDrawn="1"/>
          </p:nvPicPr>
          <p:blipFill rotWithShape="1">
            <a:blip r:embed="rId2"/>
            <a:srcRect l="33684" t="12097" r="43371" b="20368"/>
            <a:stretch/>
          </p:blipFill>
          <p:spPr>
            <a:xfrm>
              <a:off x="14061142" y="1344710"/>
              <a:ext cx="228679" cy="356879"/>
            </a:xfrm>
            <a:prstGeom prst="rect">
              <a:avLst/>
            </a:prstGeom>
            <a:ln w="19050">
              <a:solidFill>
                <a:schemeClr val="accent3">
                  <a:lumMod val="60000"/>
                  <a:lumOff val="40000"/>
                </a:schemeClr>
              </a:solidFill>
            </a:ln>
          </p:spPr>
        </p:pic>
        <p:pic>
          <p:nvPicPr>
            <p:cNvPr id="104" name="Picture 103">
              <a:extLst>
                <a:ext uri="{FF2B5EF4-FFF2-40B4-BE49-F238E27FC236}">
                  <a16:creationId xmlns:a16="http://schemas.microsoft.com/office/drawing/2014/main" id="{841B8593-D052-6248-AAD7-A60142A45382}"/>
                </a:ext>
              </a:extLst>
            </p:cNvPr>
            <p:cNvPicPr>
              <a:picLocks noChangeAspect="1"/>
            </p:cNvPicPr>
            <p:nvPr userDrawn="1"/>
          </p:nvPicPr>
          <p:blipFill rotWithShape="1">
            <a:blip r:embed="rId3"/>
            <a:srcRect l="9626" t="9096" r="59420" b="9075"/>
            <a:stretch/>
          </p:blipFill>
          <p:spPr>
            <a:xfrm>
              <a:off x="14047433" y="2596811"/>
              <a:ext cx="423169" cy="320454"/>
            </a:xfrm>
            <a:prstGeom prst="rect">
              <a:avLst/>
            </a:prstGeom>
            <a:ln w="19050">
              <a:solidFill>
                <a:schemeClr val="accent3">
                  <a:lumMod val="60000"/>
                  <a:lumOff val="40000"/>
                </a:schemeClr>
              </a:solidFill>
            </a:ln>
          </p:spPr>
        </p:pic>
      </p:grpSp>
      <p:sp>
        <p:nvSpPr>
          <p:cNvPr id="82" name="Title 1">
            <a:extLst>
              <a:ext uri="{FF2B5EF4-FFF2-40B4-BE49-F238E27FC236}">
                <a16:creationId xmlns:a16="http://schemas.microsoft.com/office/drawing/2014/main" id="{6E2A8AFB-F209-8C42-ACBB-8E2C934266B5}"/>
              </a:ext>
            </a:extLst>
          </p:cNvPr>
          <p:cNvSpPr>
            <a:spLocks noGrp="1"/>
          </p:cNvSpPr>
          <p:nvPr>
            <p:ph type="title"/>
          </p:nvPr>
        </p:nvSpPr>
        <p:spPr>
          <a:xfrm>
            <a:off x="518859" y="225425"/>
            <a:ext cx="11161240" cy="720000"/>
          </a:xfrm>
        </p:spPr>
        <p:txBody>
          <a:bodyPr/>
          <a:lstStyle>
            <a:lvl1pPr>
              <a:defRPr b="1" i="0">
                <a:latin typeface="IBM Plex Sans SemiBold" panose="020B0503050203000203" pitchFamily="34" charset="0"/>
              </a:defRPr>
            </a:lvl1pPr>
          </a:lstStyle>
          <a:p>
            <a:r>
              <a:rPr lang="en-US"/>
              <a:t>Click to edit Master title style</a:t>
            </a:r>
            <a:endParaRPr lang="en-US" dirty="0"/>
          </a:p>
        </p:txBody>
      </p:sp>
      <p:grpSp>
        <p:nvGrpSpPr>
          <p:cNvPr id="86" name="Group 85">
            <a:extLst>
              <a:ext uri="{FF2B5EF4-FFF2-40B4-BE49-F238E27FC236}">
                <a16:creationId xmlns:a16="http://schemas.microsoft.com/office/drawing/2014/main" id="{84AECDF4-070C-B84E-B79D-44DA0BB4C134}"/>
              </a:ext>
            </a:extLst>
          </p:cNvPr>
          <p:cNvGrpSpPr/>
          <p:nvPr userDrawn="1"/>
        </p:nvGrpSpPr>
        <p:grpSpPr>
          <a:xfrm>
            <a:off x="12192000" y="-947342"/>
            <a:ext cx="2427514" cy="605550"/>
            <a:chOff x="12192000" y="-947342"/>
            <a:chExt cx="2427514" cy="605550"/>
          </a:xfrm>
        </p:grpSpPr>
        <p:sp>
          <p:nvSpPr>
            <p:cNvPr id="87" name="TextBox 86">
              <a:extLst>
                <a:ext uri="{FF2B5EF4-FFF2-40B4-BE49-F238E27FC236}">
                  <a16:creationId xmlns:a16="http://schemas.microsoft.com/office/drawing/2014/main" id="{AB3F16A9-707D-084E-B842-A7BF1754DC4B}"/>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88" name="Picture 87">
              <a:extLst>
                <a:ext uri="{FF2B5EF4-FFF2-40B4-BE49-F238E27FC236}">
                  <a16:creationId xmlns:a16="http://schemas.microsoft.com/office/drawing/2014/main" id="{9BDB8535-F2F4-174C-A07C-97E7AB7C25B5}"/>
                </a:ext>
              </a:extLst>
            </p:cNvPr>
            <p:cNvPicPr>
              <a:picLocks noChangeAspect="1"/>
            </p:cNvPicPr>
            <p:nvPr userDrawn="1"/>
          </p:nvPicPr>
          <p:blipFill>
            <a:blip r:embed="rId4"/>
            <a:stretch>
              <a:fillRect/>
            </a:stretch>
          </p:blipFill>
          <p:spPr>
            <a:xfrm>
              <a:off x="14291128" y="-853006"/>
              <a:ext cx="328386" cy="446605"/>
            </a:xfrm>
            <a:prstGeom prst="rect">
              <a:avLst/>
            </a:prstGeom>
            <a:ln>
              <a:solidFill>
                <a:schemeClr val="accent6"/>
              </a:solidFill>
            </a:ln>
          </p:spPr>
        </p:pic>
      </p:grpSp>
      <p:grpSp>
        <p:nvGrpSpPr>
          <p:cNvPr id="90" name="Group 89">
            <a:extLst>
              <a:ext uri="{FF2B5EF4-FFF2-40B4-BE49-F238E27FC236}">
                <a16:creationId xmlns:a16="http://schemas.microsoft.com/office/drawing/2014/main" id="{74045F6F-13D9-5A4A-985C-1AD4041F4933}"/>
              </a:ext>
            </a:extLst>
          </p:cNvPr>
          <p:cNvGrpSpPr/>
          <p:nvPr userDrawn="1"/>
        </p:nvGrpSpPr>
        <p:grpSpPr>
          <a:xfrm>
            <a:off x="12236449" y="3186320"/>
            <a:ext cx="2000251" cy="2958448"/>
            <a:chOff x="12236449" y="3360056"/>
            <a:chExt cx="2000251" cy="2958448"/>
          </a:xfrm>
        </p:grpSpPr>
        <p:sp>
          <p:nvSpPr>
            <p:cNvPr id="105" name="Rectangle 104">
              <a:extLst>
                <a:ext uri="{FF2B5EF4-FFF2-40B4-BE49-F238E27FC236}">
                  <a16:creationId xmlns:a16="http://schemas.microsoft.com/office/drawing/2014/main" id="{4D869570-1F20-284F-BBA2-1FD290A0F228}"/>
                </a:ext>
              </a:extLst>
            </p:cNvPr>
            <p:cNvSpPr/>
            <p:nvPr userDrawn="1"/>
          </p:nvSpPr>
          <p:spPr>
            <a:xfrm>
              <a:off x="12236449" y="3813133"/>
              <a:ext cx="2000251" cy="25053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6" name="Rectangle 105">
              <a:extLst>
                <a:ext uri="{FF2B5EF4-FFF2-40B4-BE49-F238E27FC236}">
                  <a16:creationId xmlns:a16="http://schemas.microsoft.com/office/drawing/2014/main" id="{A458544E-BC44-BD44-874C-3C06A06FC58D}"/>
                </a:ext>
              </a:extLst>
            </p:cNvPr>
            <p:cNvSpPr/>
            <p:nvPr userDrawn="1"/>
          </p:nvSpPr>
          <p:spPr>
            <a:xfrm>
              <a:off x="12236449" y="3360056"/>
              <a:ext cx="2000251" cy="591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07" name="TextBox 106">
              <a:extLst>
                <a:ext uri="{FF2B5EF4-FFF2-40B4-BE49-F238E27FC236}">
                  <a16:creationId xmlns:a16="http://schemas.microsoft.com/office/drawing/2014/main" id="{DCF4D731-4A70-B64D-BF46-3FFED79DB712}"/>
                </a:ext>
              </a:extLst>
            </p:cNvPr>
            <p:cNvSpPr txBox="1"/>
            <p:nvPr userDrawn="1"/>
          </p:nvSpPr>
          <p:spPr>
            <a:xfrm>
              <a:off x="12466109" y="3417829"/>
              <a:ext cx="1663547" cy="523220"/>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HEADSHOTS: CROPPING</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108" name="TextBox 107">
              <a:extLst>
                <a:ext uri="{FF2B5EF4-FFF2-40B4-BE49-F238E27FC236}">
                  <a16:creationId xmlns:a16="http://schemas.microsoft.com/office/drawing/2014/main" id="{90C27151-A189-4243-9646-8C2B57D4EF41}"/>
                </a:ext>
              </a:extLst>
            </p:cNvPr>
            <p:cNvSpPr txBox="1"/>
            <p:nvPr userDrawn="1"/>
          </p:nvSpPr>
          <p:spPr>
            <a:xfrm>
              <a:off x="12318220" y="4096342"/>
              <a:ext cx="1693055" cy="1024298"/>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When resizing headshots, maintain the same amount of white space around each person. If possible, align the top of each person’s head and adjust them to be the same size.</a:t>
              </a:r>
            </a:p>
          </p:txBody>
        </p:sp>
        <p:grpSp>
          <p:nvGrpSpPr>
            <p:cNvPr id="109" name="Group 108">
              <a:extLst>
                <a:ext uri="{FF2B5EF4-FFF2-40B4-BE49-F238E27FC236}">
                  <a16:creationId xmlns:a16="http://schemas.microsoft.com/office/drawing/2014/main" id="{5F918CD6-719D-1646-BE7C-9BBBB6D32A10}"/>
                </a:ext>
              </a:extLst>
            </p:cNvPr>
            <p:cNvGrpSpPr/>
            <p:nvPr userDrawn="1"/>
          </p:nvGrpSpPr>
          <p:grpSpPr>
            <a:xfrm>
              <a:off x="12455525" y="5714968"/>
              <a:ext cx="1597025" cy="438944"/>
              <a:chOff x="12455525" y="5733256"/>
              <a:chExt cx="1597025" cy="438944"/>
            </a:xfrm>
          </p:grpSpPr>
          <p:grpSp>
            <p:nvGrpSpPr>
              <p:cNvPr id="164" name="Group 163">
                <a:extLst>
                  <a:ext uri="{FF2B5EF4-FFF2-40B4-BE49-F238E27FC236}">
                    <a16:creationId xmlns:a16="http://schemas.microsoft.com/office/drawing/2014/main" id="{9DBE7EEF-8B94-644D-91F4-F0022B5CD894}"/>
                  </a:ext>
                </a:extLst>
              </p:cNvPr>
              <p:cNvGrpSpPr/>
              <p:nvPr userDrawn="1"/>
            </p:nvGrpSpPr>
            <p:grpSpPr>
              <a:xfrm>
                <a:off x="12518315" y="5792785"/>
                <a:ext cx="283285" cy="282575"/>
                <a:chOff x="12518315" y="5406742"/>
                <a:chExt cx="283285" cy="282575"/>
              </a:xfrm>
            </p:grpSpPr>
            <p:pic>
              <p:nvPicPr>
                <p:cNvPr id="176" name="Graphic 175">
                  <a:extLst>
                    <a:ext uri="{FF2B5EF4-FFF2-40B4-BE49-F238E27FC236}">
                      <a16:creationId xmlns:a16="http://schemas.microsoft.com/office/drawing/2014/main" id="{3E4697DC-66D7-6A4E-9F8B-011E764E88A5}"/>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8387" t="1" r="29379" b="62730"/>
                <a:stretch/>
              </p:blipFill>
              <p:spPr>
                <a:xfrm>
                  <a:off x="12518315" y="5439331"/>
                  <a:ext cx="283285" cy="249986"/>
                </a:xfrm>
                <a:prstGeom prst="rect">
                  <a:avLst/>
                </a:prstGeom>
              </p:spPr>
            </p:pic>
            <p:sp>
              <p:nvSpPr>
                <p:cNvPr id="177" name="Rectangle 176">
                  <a:extLst>
                    <a:ext uri="{FF2B5EF4-FFF2-40B4-BE49-F238E27FC236}">
                      <a16:creationId xmlns:a16="http://schemas.microsoft.com/office/drawing/2014/main" id="{0A432778-1DE6-B04E-9062-428FEF7B5F9C}"/>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5" name="Group 164">
                <a:extLst>
                  <a:ext uri="{FF2B5EF4-FFF2-40B4-BE49-F238E27FC236}">
                    <a16:creationId xmlns:a16="http://schemas.microsoft.com/office/drawing/2014/main" id="{74F450D2-C154-194D-8B30-6095B43726D0}"/>
                  </a:ext>
                </a:extLst>
              </p:cNvPr>
              <p:cNvGrpSpPr/>
              <p:nvPr userDrawn="1"/>
            </p:nvGrpSpPr>
            <p:grpSpPr>
              <a:xfrm>
                <a:off x="12872679" y="5792785"/>
                <a:ext cx="283285" cy="282575"/>
                <a:chOff x="12518315" y="5406742"/>
                <a:chExt cx="283285" cy="282575"/>
              </a:xfrm>
            </p:grpSpPr>
            <p:pic>
              <p:nvPicPr>
                <p:cNvPr id="174" name="Graphic 173">
                  <a:extLst>
                    <a:ext uri="{FF2B5EF4-FFF2-40B4-BE49-F238E27FC236}">
                      <a16:creationId xmlns:a16="http://schemas.microsoft.com/office/drawing/2014/main" id="{06743E87-CCDC-DC4F-9F4F-69BDD7972619}"/>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8387" t="1" r="29379" b="62730"/>
                <a:stretch/>
              </p:blipFill>
              <p:spPr>
                <a:xfrm>
                  <a:off x="12518315" y="5439331"/>
                  <a:ext cx="283285" cy="249986"/>
                </a:xfrm>
                <a:prstGeom prst="rect">
                  <a:avLst/>
                </a:prstGeom>
              </p:spPr>
            </p:pic>
            <p:sp>
              <p:nvSpPr>
                <p:cNvPr id="175" name="Rectangle 174">
                  <a:extLst>
                    <a:ext uri="{FF2B5EF4-FFF2-40B4-BE49-F238E27FC236}">
                      <a16:creationId xmlns:a16="http://schemas.microsoft.com/office/drawing/2014/main" id="{9A1FA1BD-3982-7947-85EA-C90055A14695}"/>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6" name="Group 165">
                <a:extLst>
                  <a:ext uri="{FF2B5EF4-FFF2-40B4-BE49-F238E27FC236}">
                    <a16:creationId xmlns:a16="http://schemas.microsoft.com/office/drawing/2014/main" id="{A27585DB-AA11-2C48-A075-28DAF0A85FAA}"/>
                  </a:ext>
                </a:extLst>
              </p:cNvPr>
              <p:cNvGrpSpPr/>
              <p:nvPr userDrawn="1"/>
            </p:nvGrpSpPr>
            <p:grpSpPr>
              <a:xfrm>
                <a:off x="13227043" y="5792785"/>
                <a:ext cx="283285" cy="282575"/>
                <a:chOff x="12518315" y="5406742"/>
                <a:chExt cx="283285" cy="282575"/>
              </a:xfrm>
            </p:grpSpPr>
            <p:pic>
              <p:nvPicPr>
                <p:cNvPr id="172" name="Graphic 171">
                  <a:extLst>
                    <a:ext uri="{FF2B5EF4-FFF2-40B4-BE49-F238E27FC236}">
                      <a16:creationId xmlns:a16="http://schemas.microsoft.com/office/drawing/2014/main" id="{1B2BBB97-5D28-7B40-8904-4105F5C39DBF}"/>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8387" t="1" r="29379" b="62730"/>
                <a:stretch/>
              </p:blipFill>
              <p:spPr>
                <a:xfrm>
                  <a:off x="12518315" y="5439331"/>
                  <a:ext cx="283285" cy="249986"/>
                </a:xfrm>
                <a:prstGeom prst="rect">
                  <a:avLst/>
                </a:prstGeom>
              </p:spPr>
            </p:pic>
            <p:sp>
              <p:nvSpPr>
                <p:cNvPr id="173" name="Rectangle 172">
                  <a:extLst>
                    <a:ext uri="{FF2B5EF4-FFF2-40B4-BE49-F238E27FC236}">
                      <a16:creationId xmlns:a16="http://schemas.microsoft.com/office/drawing/2014/main" id="{8EFA5E71-FF92-DF45-AE9A-BD7892BBB50F}"/>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67" name="Group 166">
                <a:extLst>
                  <a:ext uri="{FF2B5EF4-FFF2-40B4-BE49-F238E27FC236}">
                    <a16:creationId xmlns:a16="http://schemas.microsoft.com/office/drawing/2014/main" id="{1BB83D9A-1B52-B741-8102-EA9FBAEF7B56}"/>
                  </a:ext>
                </a:extLst>
              </p:cNvPr>
              <p:cNvGrpSpPr/>
              <p:nvPr userDrawn="1"/>
            </p:nvGrpSpPr>
            <p:grpSpPr>
              <a:xfrm>
                <a:off x="13581406" y="5792785"/>
                <a:ext cx="283285" cy="282575"/>
                <a:chOff x="12518315" y="5406742"/>
                <a:chExt cx="283285" cy="282575"/>
              </a:xfrm>
            </p:grpSpPr>
            <p:pic>
              <p:nvPicPr>
                <p:cNvPr id="170" name="Graphic 169">
                  <a:extLst>
                    <a:ext uri="{FF2B5EF4-FFF2-40B4-BE49-F238E27FC236}">
                      <a16:creationId xmlns:a16="http://schemas.microsoft.com/office/drawing/2014/main" id="{944F1BC2-A5FA-6048-94D9-AC9F60777185}"/>
                    </a:ext>
                  </a:extLst>
                </p:cNvPr>
                <p:cNvPicPr>
                  <a:picLocks noChangeAspect="1"/>
                </p:cNvPicPr>
                <p:nvPr userDrawn="1"/>
              </p:nvPicPr>
              <p:blipFill rotWithShape="1">
                <a:blip r:embed="rId5">
                  <a:extLst>
                    <a:ext uri="{96DAC541-7B7A-43D3-8B79-37D633B846F1}">
                      <asvg:svgBlip xmlns:asvg="http://schemas.microsoft.com/office/drawing/2016/SVG/main" r:embed="rId7"/>
                    </a:ext>
                  </a:extLst>
                </a:blip>
                <a:srcRect l="28387" t="1" r="29379" b="62730"/>
                <a:stretch/>
              </p:blipFill>
              <p:spPr>
                <a:xfrm>
                  <a:off x="12518315" y="5439331"/>
                  <a:ext cx="283285" cy="249986"/>
                </a:xfrm>
                <a:prstGeom prst="rect">
                  <a:avLst/>
                </a:prstGeom>
              </p:spPr>
            </p:pic>
            <p:sp>
              <p:nvSpPr>
                <p:cNvPr id="171" name="Rectangle 170">
                  <a:extLst>
                    <a:ext uri="{FF2B5EF4-FFF2-40B4-BE49-F238E27FC236}">
                      <a16:creationId xmlns:a16="http://schemas.microsoft.com/office/drawing/2014/main" id="{0DE7D893-D97C-BD40-853E-01E3B0245832}"/>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ounded Rectangle 167">
                <a:extLst>
                  <a:ext uri="{FF2B5EF4-FFF2-40B4-BE49-F238E27FC236}">
                    <a16:creationId xmlns:a16="http://schemas.microsoft.com/office/drawing/2014/main" id="{CECBA6A8-54BB-E544-88C0-7CFBBFC05FE4}"/>
                  </a:ext>
                </a:extLst>
              </p:cNvPr>
              <p:cNvSpPr/>
              <p:nvPr userDrawn="1"/>
            </p:nvSpPr>
            <p:spPr>
              <a:xfrm>
                <a:off x="12455525" y="5733256"/>
                <a:ext cx="1489075" cy="390525"/>
              </a:xfrm>
              <a:prstGeom prst="round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9" name="Graphic 168">
                <a:extLst>
                  <a:ext uri="{FF2B5EF4-FFF2-40B4-BE49-F238E27FC236}">
                    <a16:creationId xmlns:a16="http://schemas.microsoft.com/office/drawing/2014/main" id="{4EB7906A-6EFC-FA4D-9B5E-467A4A4A34B8}"/>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3893800" y="6013450"/>
                <a:ext cx="158750" cy="158750"/>
              </a:xfrm>
              <a:prstGeom prst="rect">
                <a:avLst/>
              </a:prstGeom>
            </p:spPr>
          </p:pic>
        </p:grpSp>
        <p:grpSp>
          <p:nvGrpSpPr>
            <p:cNvPr id="110" name="Group 109">
              <a:extLst>
                <a:ext uri="{FF2B5EF4-FFF2-40B4-BE49-F238E27FC236}">
                  <a16:creationId xmlns:a16="http://schemas.microsoft.com/office/drawing/2014/main" id="{9492F96F-8FFC-2F4B-AAD5-FDBEFE0FA13C}"/>
                </a:ext>
              </a:extLst>
            </p:cNvPr>
            <p:cNvGrpSpPr/>
            <p:nvPr userDrawn="1"/>
          </p:nvGrpSpPr>
          <p:grpSpPr>
            <a:xfrm>
              <a:off x="12455525" y="5229987"/>
              <a:ext cx="1597025" cy="431800"/>
              <a:chOff x="12455525" y="5248275"/>
              <a:chExt cx="1597025" cy="431800"/>
            </a:xfrm>
          </p:grpSpPr>
          <p:grpSp>
            <p:nvGrpSpPr>
              <p:cNvPr id="111" name="Group 110">
                <a:extLst>
                  <a:ext uri="{FF2B5EF4-FFF2-40B4-BE49-F238E27FC236}">
                    <a16:creationId xmlns:a16="http://schemas.microsoft.com/office/drawing/2014/main" id="{8818B4B3-77ED-E04C-9726-BF81640A753A}"/>
                  </a:ext>
                </a:extLst>
              </p:cNvPr>
              <p:cNvGrpSpPr/>
              <p:nvPr userDrawn="1"/>
            </p:nvGrpSpPr>
            <p:grpSpPr>
              <a:xfrm>
                <a:off x="12518315" y="5302400"/>
                <a:ext cx="283285" cy="282575"/>
                <a:chOff x="12518315" y="5406742"/>
                <a:chExt cx="283285" cy="282575"/>
              </a:xfrm>
            </p:grpSpPr>
            <p:pic>
              <p:nvPicPr>
                <p:cNvPr id="162" name="Graphic 161">
                  <a:extLst>
                    <a:ext uri="{FF2B5EF4-FFF2-40B4-BE49-F238E27FC236}">
                      <a16:creationId xmlns:a16="http://schemas.microsoft.com/office/drawing/2014/main" id="{D50ACC86-1EE3-404A-AD4A-518C9D628FFA}"/>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19045" t="-2291" r="20594" b="49026"/>
                <a:stretch/>
              </p:blipFill>
              <p:spPr>
                <a:xfrm>
                  <a:off x="12518315" y="5439331"/>
                  <a:ext cx="283285" cy="249986"/>
                </a:xfrm>
                <a:prstGeom prst="rect">
                  <a:avLst/>
                </a:prstGeom>
              </p:spPr>
            </p:pic>
            <p:sp>
              <p:nvSpPr>
                <p:cNvPr id="163" name="Rectangle 162">
                  <a:extLst>
                    <a:ext uri="{FF2B5EF4-FFF2-40B4-BE49-F238E27FC236}">
                      <a16:creationId xmlns:a16="http://schemas.microsoft.com/office/drawing/2014/main" id="{9094C92C-D87B-964C-93EC-CF28FE742757}"/>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2" name="Group 111">
                <a:extLst>
                  <a:ext uri="{FF2B5EF4-FFF2-40B4-BE49-F238E27FC236}">
                    <a16:creationId xmlns:a16="http://schemas.microsoft.com/office/drawing/2014/main" id="{745E6F33-6EBE-174B-BB1B-3F626D315F6D}"/>
                  </a:ext>
                </a:extLst>
              </p:cNvPr>
              <p:cNvGrpSpPr/>
              <p:nvPr userDrawn="1"/>
            </p:nvGrpSpPr>
            <p:grpSpPr>
              <a:xfrm>
                <a:off x="12843992" y="5290124"/>
                <a:ext cx="334126" cy="294851"/>
                <a:chOff x="12489628" y="5394466"/>
                <a:chExt cx="334126" cy="294851"/>
              </a:xfrm>
            </p:grpSpPr>
            <p:pic>
              <p:nvPicPr>
                <p:cNvPr id="160" name="Graphic 159">
                  <a:extLst>
                    <a:ext uri="{FF2B5EF4-FFF2-40B4-BE49-F238E27FC236}">
                      <a16:creationId xmlns:a16="http://schemas.microsoft.com/office/drawing/2014/main" id="{C9C71DB5-1AC7-B940-B74D-A6DA5AE86723}"/>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8387" t="1" r="29379" b="62730"/>
                <a:stretch/>
              </p:blipFill>
              <p:spPr>
                <a:xfrm>
                  <a:off x="12489628" y="5394466"/>
                  <a:ext cx="334126" cy="294851"/>
                </a:xfrm>
                <a:prstGeom prst="rect">
                  <a:avLst/>
                </a:prstGeom>
              </p:spPr>
            </p:pic>
            <p:sp>
              <p:nvSpPr>
                <p:cNvPr id="161" name="Rectangle 160">
                  <a:extLst>
                    <a:ext uri="{FF2B5EF4-FFF2-40B4-BE49-F238E27FC236}">
                      <a16:creationId xmlns:a16="http://schemas.microsoft.com/office/drawing/2014/main" id="{D259B0B2-A7FD-C44A-837D-7A6E3A967FB5}"/>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3" name="Group 112">
                <a:extLst>
                  <a:ext uri="{FF2B5EF4-FFF2-40B4-BE49-F238E27FC236}">
                    <a16:creationId xmlns:a16="http://schemas.microsoft.com/office/drawing/2014/main" id="{4D8A11DD-CFE0-1A4B-8235-1A1EC1F642D7}"/>
                  </a:ext>
                </a:extLst>
              </p:cNvPr>
              <p:cNvGrpSpPr/>
              <p:nvPr userDrawn="1"/>
            </p:nvGrpSpPr>
            <p:grpSpPr>
              <a:xfrm>
                <a:off x="13194770" y="5302400"/>
                <a:ext cx="334764" cy="283172"/>
                <a:chOff x="12486042" y="5406742"/>
                <a:chExt cx="334764" cy="283172"/>
              </a:xfrm>
            </p:grpSpPr>
            <p:pic>
              <p:nvPicPr>
                <p:cNvPr id="121" name="Graphic 120">
                  <a:extLst>
                    <a:ext uri="{FF2B5EF4-FFF2-40B4-BE49-F238E27FC236}">
                      <a16:creationId xmlns:a16="http://schemas.microsoft.com/office/drawing/2014/main" id="{14C901B2-FB86-724A-B844-E00FDE152EF8}"/>
                    </a:ext>
                  </a:extLst>
                </p:cNvPr>
                <p:cNvPicPr>
                  <a:picLocks noChangeAspect="1"/>
                </p:cNvPicPr>
                <p:nvPr userDrawn="1"/>
              </p:nvPicPr>
              <p:blipFill rotWithShape="1">
                <a:blip r:embed="rId5">
                  <a:extLst>
                    <a:ext uri="{96DAC541-7B7A-43D3-8B79-37D633B846F1}">
                      <asvg:svgBlip xmlns:asvg="http://schemas.microsoft.com/office/drawing/2016/SVG/main" r:embed="rId6"/>
                    </a:ext>
                  </a:extLst>
                </a:blip>
                <a:srcRect l="28387" t="1" r="29379" b="69441"/>
                <a:stretch/>
              </p:blipFill>
              <p:spPr>
                <a:xfrm>
                  <a:off x="12486042" y="5447692"/>
                  <a:ext cx="334764" cy="242222"/>
                </a:xfrm>
                <a:prstGeom prst="rect">
                  <a:avLst/>
                </a:prstGeom>
              </p:spPr>
            </p:pic>
            <p:sp>
              <p:nvSpPr>
                <p:cNvPr id="122" name="Rectangle 121">
                  <a:extLst>
                    <a:ext uri="{FF2B5EF4-FFF2-40B4-BE49-F238E27FC236}">
                      <a16:creationId xmlns:a16="http://schemas.microsoft.com/office/drawing/2014/main" id="{C9849945-381C-064D-8F0A-13F531142601}"/>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4" name="Group 113">
                <a:extLst>
                  <a:ext uri="{FF2B5EF4-FFF2-40B4-BE49-F238E27FC236}">
                    <a16:creationId xmlns:a16="http://schemas.microsoft.com/office/drawing/2014/main" id="{EA625E7A-99F8-7644-ABDF-ED8D7C10779B}"/>
                  </a:ext>
                </a:extLst>
              </p:cNvPr>
              <p:cNvGrpSpPr/>
              <p:nvPr userDrawn="1"/>
            </p:nvGrpSpPr>
            <p:grpSpPr>
              <a:xfrm>
                <a:off x="13581406" y="5302400"/>
                <a:ext cx="283285" cy="282575"/>
                <a:chOff x="12518315" y="5406742"/>
                <a:chExt cx="283285" cy="282575"/>
              </a:xfrm>
            </p:grpSpPr>
            <p:pic>
              <p:nvPicPr>
                <p:cNvPr id="119" name="Graphic 118">
                  <a:extLst>
                    <a:ext uri="{FF2B5EF4-FFF2-40B4-BE49-F238E27FC236}">
                      <a16:creationId xmlns:a16="http://schemas.microsoft.com/office/drawing/2014/main" id="{021B87C9-26FA-8944-B789-3AE987C06150}"/>
                    </a:ext>
                  </a:extLst>
                </p:cNvPr>
                <p:cNvPicPr>
                  <a:picLocks noChangeAspect="1"/>
                </p:cNvPicPr>
                <p:nvPr userDrawn="1"/>
              </p:nvPicPr>
              <p:blipFill rotWithShape="1">
                <a:blip r:embed="rId5">
                  <a:extLst>
                    <a:ext uri="{96DAC541-7B7A-43D3-8B79-37D633B846F1}">
                      <asvg:svgBlip xmlns:asvg="http://schemas.microsoft.com/office/drawing/2016/SVG/main" r:embed="rId7"/>
                    </a:ext>
                  </a:extLst>
                </a:blip>
                <a:srcRect l="9333" t="-984" r="12772" b="32248"/>
                <a:stretch/>
              </p:blipFill>
              <p:spPr>
                <a:xfrm>
                  <a:off x="12518315" y="5439331"/>
                  <a:ext cx="283285" cy="249986"/>
                </a:xfrm>
                <a:prstGeom prst="rect">
                  <a:avLst/>
                </a:prstGeom>
              </p:spPr>
            </p:pic>
            <p:sp>
              <p:nvSpPr>
                <p:cNvPr id="120" name="Rectangle 119">
                  <a:extLst>
                    <a:ext uri="{FF2B5EF4-FFF2-40B4-BE49-F238E27FC236}">
                      <a16:creationId xmlns:a16="http://schemas.microsoft.com/office/drawing/2014/main" id="{4FDCCA8D-CED3-C942-8513-4B85E8255750}"/>
                    </a:ext>
                  </a:extLst>
                </p:cNvPr>
                <p:cNvSpPr/>
                <p:nvPr userDrawn="1"/>
              </p:nvSpPr>
              <p:spPr>
                <a:xfrm>
                  <a:off x="12518670" y="5406742"/>
                  <a:ext cx="282575" cy="282575"/>
                </a:xfrm>
                <a:prstGeom prst="rect">
                  <a:avLst/>
                </a:prstGeom>
                <a:noFill/>
                <a:ln>
                  <a:solidFill>
                    <a:schemeClr val="accent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5" name="Rounded Rectangle 114">
                <a:extLst>
                  <a:ext uri="{FF2B5EF4-FFF2-40B4-BE49-F238E27FC236}">
                    <a16:creationId xmlns:a16="http://schemas.microsoft.com/office/drawing/2014/main" id="{4483E3E8-23BF-9742-9D43-740A52C0E5CE}"/>
                  </a:ext>
                </a:extLst>
              </p:cNvPr>
              <p:cNvSpPr/>
              <p:nvPr userDrawn="1"/>
            </p:nvSpPr>
            <p:spPr>
              <a:xfrm>
                <a:off x="12455525" y="5248275"/>
                <a:ext cx="1489075" cy="390525"/>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6" name="Group 115">
                <a:extLst>
                  <a:ext uri="{FF2B5EF4-FFF2-40B4-BE49-F238E27FC236}">
                    <a16:creationId xmlns:a16="http://schemas.microsoft.com/office/drawing/2014/main" id="{42B899EE-A633-DA49-86D1-A136BF20CF03}"/>
                  </a:ext>
                </a:extLst>
              </p:cNvPr>
              <p:cNvGrpSpPr/>
              <p:nvPr userDrawn="1"/>
            </p:nvGrpSpPr>
            <p:grpSpPr>
              <a:xfrm>
                <a:off x="13898562" y="5526087"/>
                <a:ext cx="153988" cy="153988"/>
                <a:chOff x="13949362" y="5565775"/>
                <a:chExt cx="120650" cy="120650"/>
              </a:xfrm>
            </p:grpSpPr>
            <p:sp>
              <p:nvSpPr>
                <p:cNvPr id="117" name="Oval 116">
                  <a:extLst>
                    <a:ext uri="{FF2B5EF4-FFF2-40B4-BE49-F238E27FC236}">
                      <a16:creationId xmlns:a16="http://schemas.microsoft.com/office/drawing/2014/main" id="{AEE6354F-E8CE-A546-B682-0116A3C51B35}"/>
                    </a:ext>
                  </a:extLst>
                </p:cNvPr>
                <p:cNvSpPr/>
                <p:nvPr userDrawn="1"/>
              </p:nvSpPr>
              <p:spPr>
                <a:xfrm>
                  <a:off x="13955712" y="5572125"/>
                  <a:ext cx="107950" cy="10795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1600"/>
                </a:p>
              </p:txBody>
            </p:sp>
            <p:pic>
              <p:nvPicPr>
                <p:cNvPr id="118" name="Graphic 117">
                  <a:extLst>
                    <a:ext uri="{FF2B5EF4-FFF2-40B4-BE49-F238E27FC236}">
                      <a16:creationId xmlns:a16="http://schemas.microsoft.com/office/drawing/2014/main" id="{4D81D274-AD4C-C64F-8C51-B4D1BD55B889}"/>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13949362" y="5565775"/>
                  <a:ext cx="120650" cy="120650"/>
                </a:xfrm>
                <a:prstGeom prst="rect">
                  <a:avLst/>
                </a:prstGeom>
              </p:spPr>
            </p:pic>
          </p:grpSp>
        </p:grpSp>
      </p:grpSp>
      <p:pic>
        <p:nvPicPr>
          <p:cNvPr id="89" name="Picture 88" descr="Glendon | York University Logo">
            <a:extLst>
              <a:ext uri="{FF2B5EF4-FFF2-40B4-BE49-F238E27FC236}">
                <a16:creationId xmlns:a16="http://schemas.microsoft.com/office/drawing/2014/main" id="{2D91EBAF-8091-8749-912F-1C3436C1908A}"/>
              </a:ext>
            </a:extLst>
          </p:cNvPr>
          <p:cNvPicPr>
            <a:picLocks noChangeAspect="1"/>
          </p:cNvPicPr>
          <p:nvPr userDrawn="1"/>
        </p:nvPicPr>
        <p:blipFill>
          <a:blip r:embed="rId12"/>
          <a:srcRect/>
          <a:stretch/>
        </p:blipFill>
        <p:spPr>
          <a:xfrm>
            <a:off x="9531740" y="6376449"/>
            <a:ext cx="2433600" cy="264881"/>
          </a:xfrm>
          <a:prstGeom prst="rect">
            <a:avLst/>
          </a:prstGeom>
        </p:spPr>
      </p:pic>
    </p:spTree>
    <p:extLst>
      <p:ext uri="{BB962C8B-B14F-4D97-AF65-F5344CB8AC3E}">
        <p14:creationId xmlns:p14="http://schemas.microsoft.com/office/powerpoint/2010/main" val="3214710931"/>
      </p:ext>
    </p:extLst>
  </p:cSld>
  <p:clrMapOvr>
    <a:masterClrMapping/>
  </p:clrMapOvr>
  <p:extLst>
    <p:ext uri="{DCECCB84-F9BA-43D5-87BE-67443E8EF086}">
      <p15:sldGuideLst xmlns:p15="http://schemas.microsoft.com/office/powerpoint/2012/main">
        <p15:guide id="3" pos="316" userDrawn="1">
          <p15:clr>
            <a:srgbClr val="FBAE40"/>
          </p15:clr>
        </p15:guide>
        <p15:guide id="4" pos="1323" userDrawn="1">
          <p15:clr>
            <a:srgbClr val="FBAE40"/>
          </p15:clr>
        </p15:guide>
        <p15:guide id="5" pos="1524" userDrawn="1">
          <p15:clr>
            <a:srgbClr val="FBAE40"/>
          </p15:clr>
        </p15:guide>
        <p15:guide id="6" pos="2525" userDrawn="1">
          <p15:clr>
            <a:srgbClr val="FBAE40"/>
          </p15:clr>
        </p15:guide>
        <p15:guide id="7" pos="2732" userDrawn="1">
          <p15:clr>
            <a:srgbClr val="FBAE40"/>
          </p15:clr>
        </p15:guide>
        <p15:guide id="8" pos="3739" userDrawn="1">
          <p15:clr>
            <a:srgbClr val="FBAE40"/>
          </p15:clr>
        </p15:guide>
        <p15:guide id="9" pos="3940" userDrawn="1">
          <p15:clr>
            <a:srgbClr val="FBAE40"/>
          </p15:clr>
        </p15:guide>
        <p15:guide id="10" pos="4947" userDrawn="1">
          <p15:clr>
            <a:srgbClr val="FBAE40"/>
          </p15:clr>
        </p15:guide>
        <p15:guide id="11" pos="5148" userDrawn="1">
          <p15:clr>
            <a:srgbClr val="FBAE40"/>
          </p15:clr>
        </p15:guide>
        <p15:guide id="12" pos="6155" userDrawn="1">
          <p15:clr>
            <a:srgbClr val="FBAE40"/>
          </p15:clr>
        </p15:guide>
        <p15:guide id="13" pos="6356" userDrawn="1">
          <p15:clr>
            <a:srgbClr val="FBAE40"/>
          </p15:clr>
        </p15:guide>
        <p15:guide id="14" pos="7363" userDrawn="1">
          <p15:clr>
            <a:srgbClr val="FBAE40"/>
          </p15:clr>
        </p15:guide>
        <p15:guide id="17" orient="horz" pos="1933" userDrawn="1">
          <p15:clr>
            <a:srgbClr val="FBAE40"/>
          </p15:clr>
        </p15:guide>
        <p15:guide id="18" orient="horz" pos="2505" userDrawn="1">
          <p15:clr>
            <a:srgbClr val="FBAE40"/>
          </p15:clr>
        </p15:guide>
        <p15:guide id="20" orient="horz" pos="3888"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ultiple Images Lay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E64C34-46C3-CF47-86FC-801C5C79FA58}"/>
              </a:ext>
            </a:extLst>
          </p:cNvPr>
          <p:cNvSpPr>
            <a:spLocks noGrp="1"/>
          </p:cNvSpPr>
          <p:nvPr>
            <p:ph type="ftr" sz="quarter" idx="10"/>
          </p:nvPr>
        </p:nvSpPr>
        <p:spPr>
          <a:xfrm>
            <a:off x="1004465" y="6304235"/>
            <a:ext cx="8151727" cy="365125"/>
          </a:xfrm>
        </p:spPr>
        <p:txBody>
          <a:bodyPr/>
          <a:lstStyle/>
          <a:p>
            <a:endParaRPr lang="en-US" dirty="0"/>
          </a:p>
        </p:txBody>
      </p:sp>
      <p:sp>
        <p:nvSpPr>
          <p:cNvPr id="4" name="Slide Number Placeholder 3">
            <a:extLst>
              <a:ext uri="{FF2B5EF4-FFF2-40B4-BE49-F238E27FC236}">
                <a16:creationId xmlns:a16="http://schemas.microsoft.com/office/drawing/2014/main" id="{C54E6109-2268-364C-8CD6-E955F7C54400}"/>
              </a:ext>
            </a:extLst>
          </p:cNvPr>
          <p:cNvSpPr>
            <a:spLocks noGrp="1"/>
          </p:cNvSpPr>
          <p:nvPr>
            <p:ph type="sldNum" sz="quarter" idx="11"/>
          </p:nvPr>
        </p:nvSpPr>
        <p:spPr/>
        <p:txBody>
          <a:bodyPr/>
          <a:lstStyle/>
          <a:p>
            <a:fld id="{5B64C28E-966E-6B4A-816A-311B7D0A2E6D}" type="slidenum">
              <a:rPr lang="en-US" smtClean="0"/>
              <a:pPr/>
              <a:t>‹#›</a:t>
            </a:fld>
            <a:endParaRPr lang="en-US" dirty="0"/>
          </a:p>
        </p:txBody>
      </p:sp>
      <p:sp>
        <p:nvSpPr>
          <p:cNvPr id="8" name="Rectangle 7">
            <a:extLst>
              <a:ext uri="{FF2B5EF4-FFF2-40B4-BE49-F238E27FC236}">
                <a16:creationId xmlns:a16="http://schemas.microsoft.com/office/drawing/2014/main" id="{459BDC70-74B9-044C-8E4F-7A7CA082BF9A}"/>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Content Placeholder 7">
            <a:extLst>
              <a:ext uri="{FF2B5EF4-FFF2-40B4-BE49-F238E27FC236}">
                <a16:creationId xmlns:a16="http://schemas.microsoft.com/office/drawing/2014/main" id="{5B00F938-8D68-9B4D-9BF9-D2B9ADDA7056}"/>
              </a:ext>
            </a:extLst>
          </p:cNvPr>
          <p:cNvSpPr>
            <a:spLocks noGrp="1"/>
          </p:cNvSpPr>
          <p:nvPr>
            <p:ph sz="quarter" idx="13"/>
          </p:nvPr>
        </p:nvSpPr>
        <p:spPr>
          <a:xfrm>
            <a:off x="510615" y="1196975"/>
            <a:ext cx="6791343" cy="2377498"/>
          </a:xfrm>
        </p:spPr>
        <p:txBody>
          <a:bodyPr lIns="0">
            <a:noAutofit/>
          </a:bodyPr>
          <a:lstStyle>
            <a:lvl1pPr>
              <a:defRPr sz="18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7">
            <a:extLst>
              <a:ext uri="{FF2B5EF4-FFF2-40B4-BE49-F238E27FC236}">
                <a16:creationId xmlns:a16="http://schemas.microsoft.com/office/drawing/2014/main" id="{1AB37550-8A87-7441-9466-8056CD272C07}"/>
              </a:ext>
            </a:extLst>
          </p:cNvPr>
          <p:cNvSpPr>
            <a:spLocks noGrp="1"/>
          </p:cNvSpPr>
          <p:nvPr>
            <p:ph sz="quarter" idx="20"/>
          </p:nvPr>
        </p:nvSpPr>
        <p:spPr>
          <a:xfrm>
            <a:off x="510615" y="3796153"/>
            <a:ext cx="6791343" cy="2369698"/>
          </a:xfrm>
        </p:spPr>
        <p:txBody>
          <a:bodyPr lIns="0">
            <a:noAutofit/>
          </a:bodyPr>
          <a:lstStyle>
            <a:lvl1pPr>
              <a:defRPr sz="18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7">
            <a:extLst>
              <a:ext uri="{FF2B5EF4-FFF2-40B4-BE49-F238E27FC236}">
                <a16:creationId xmlns:a16="http://schemas.microsoft.com/office/drawing/2014/main" id="{B4CAAB5D-0925-2346-BEC1-0B343C01636A}"/>
              </a:ext>
            </a:extLst>
          </p:cNvPr>
          <p:cNvSpPr>
            <a:spLocks noGrp="1"/>
          </p:cNvSpPr>
          <p:nvPr>
            <p:ph sz="quarter" idx="21"/>
          </p:nvPr>
        </p:nvSpPr>
        <p:spPr>
          <a:xfrm>
            <a:off x="7464425" y="3796153"/>
            <a:ext cx="4212195" cy="2369698"/>
          </a:xfrm>
        </p:spPr>
        <p:txBody>
          <a:bodyPr lIns="0">
            <a:noAutofit/>
          </a:bodyPr>
          <a:lstStyle>
            <a:lvl1pPr>
              <a:defRPr sz="16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p:txBody>
      </p:sp>
      <p:sp>
        <p:nvSpPr>
          <p:cNvPr id="9" name="Picture Placeholder 8">
            <a:extLst>
              <a:ext uri="{FF2B5EF4-FFF2-40B4-BE49-F238E27FC236}">
                <a16:creationId xmlns:a16="http://schemas.microsoft.com/office/drawing/2014/main" id="{88EBA71C-0E20-6E4F-B108-F26C9CC9F31B}"/>
              </a:ext>
            </a:extLst>
          </p:cNvPr>
          <p:cNvSpPr>
            <a:spLocks noGrp="1"/>
          </p:cNvSpPr>
          <p:nvPr>
            <p:ph type="pic" sz="quarter" idx="23"/>
          </p:nvPr>
        </p:nvSpPr>
        <p:spPr>
          <a:xfrm>
            <a:off x="7478712" y="1197263"/>
            <a:ext cx="4211638" cy="2377210"/>
          </a:xfrm>
        </p:spPr>
        <p:txBody>
          <a:bodyPr>
            <a:noAutofit/>
          </a:bodyPr>
          <a:lstStyle/>
          <a:p>
            <a:r>
              <a:rPr lang="en-US"/>
              <a:t>Click icon to add picture</a:t>
            </a:r>
          </a:p>
        </p:txBody>
      </p:sp>
      <p:sp>
        <p:nvSpPr>
          <p:cNvPr id="13" name="Title 1">
            <a:extLst>
              <a:ext uri="{FF2B5EF4-FFF2-40B4-BE49-F238E27FC236}">
                <a16:creationId xmlns:a16="http://schemas.microsoft.com/office/drawing/2014/main" id="{C5BEAB38-C748-2248-8770-3109CF347825}"/>
              </a:ext>
            </a:extLst>
          </p:cNvPr>
          <p:cNvSpPr>
            <a:spLocks noGrp="1"/>
          </p:cNvSpPr>
          <p:nvPr>
            <p:ph type="title"/>
          </p:nvPr>
        </p:nvSpPr>
        <p:spPr>
          <a:xfrm>
            <a:off x="518859" y="225425"/>
            <a:ext cx="11161240" cy="720000"/>
          </a:xfrm>
        </p:spPr>
        <p:txBody>
          <a:bodyPr>
            <a:noAutofit/>
          </a:bodyPr>
          <a:lstStyle>
            <a:lvl1pPr>
              <a:defRPr b="1" i="0">
                <a:latin typeface="IBM Plex Sans SemiBold" panose="020B0503050203000203" pitchFamily="34" charset="0"/>
              </a:defRPr>
            </a:lvl1pPr>
          </a:lstStyle>
          <a:p>
            <a:r>
              <a:rPr lang="en-US"/>
              <a:t>Click to edit Master title style</a:t>
            </a:r>
            <a:endParaRPr lang="en-US" dirty="0"/>
          </a:p>
        </p:txBody>
      </p:sp>
      <p:pic>
        <p:nvPicPr>
          <p:cNvPr id="14" name="Picture 13" descr="Glendon | York University Logo">
            <a:extLst>
              <a:ext uri="{FF2B5EF4-FFF2-40B4-BE49-F238E27FC236}">
                <a16:creationId xmlns:a16="http://schemas.microsoft.com/office/drawing/2014/main" id="{59378E92-4889-634F-B378-7DD662127BDA}"/>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838146228"/>
      </p:ext>
    </p:extLst>
  </p:cSld>
  <p:clrMapOvr>
    <a:masterClrMapping/>
  </p:clrMapOvr>
  <p:extLst>
    <p:ext uri="{DCECCB84-F9BA-43D5-87BE-67443E8EF086}">
      <p15:sldGuideLst xmlns:p15="http://schemas.microsoft.com/office/powerpoint/2012/main">
        <p15:guide id="3" pos="316">
          <p15:clr>
            <a:srgbClr val="FBAE40"/>
          </p15:clr>
        </p15:guide>
        <p15:guide id="5" pos="4702">
          <p15:clr>
            <a:srgbClr val="FBAE40"/>
          </p15:clr>
        </p15:guide>
        <p15:guide id="6" pos="7363">
          <p15:clr>
            <a:srgbClr val="FBAE40"/>
          </p15:clr>
        </p15:guide>
        <p15:guide id="9" orient="horz" pos="2251">
          <p15:clr>
            <a:srgbClr val="FBAE40"/>
          </p15:clr>
        </p15:guide>
        <p15:guide id="10" orient="horz" pos="2387">
          <p15:clr>
            <a:srgbClr val="FBAE40"/>
          </p15:clr>
        </p15:guide>
        <p15:guide id="11" orient="horz" pos="754">
          <p15:clr>
            <a:srgbClr val="FBAE40"/>
          </p15:clr>
        </p15:guide>
        <p15:guide id="12" orient="horz" pos="388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a:xfrm>
            <a:off x="-361039" y="6304235"/>
            <a:ext cx="9599621" cy="365125"/>
          </a:xfrm>
        </p:spPr>
        <p:txBody>
          <a:bodyPr/>
          <a:lstStyle/>
          <a:p>
            <a:endParaRPr lang="en-US" dirty="0"/>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dirty="0"/>
          </a:p>
        </p:txBody>
      </p:sp>
      <p:sp>
        <p:nvSpPr>
          <p:cNvPr id="7" name="Rectangle 6">
            <a:extLst>
              <a:ext uri="{FF2B5EF4-FFF2-40B4-BE49-F238E27FC236}">
                <a16:creationId xmlns:a16="http://schemas.microsoft.com/office/drawing/2014/main" id="{EDDD6444-7929-724E-BB2A-0AFE5BF6CFDF}"/>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92BED61-216A-7F41-90CF-1CE17474566A}"/>
              </a:ext>
            </a:extLst>
          </p:cNvPr>
          <p:cNvSpPr>
            <a:spLocks noGrp="1"/>
          </p:cNvSpPr>
          <p:nvPr>
            <p:ph sz="quarter" idx="13"/>
          </p:nvPr>
        </p:nvSpPr>
        <p:spPr>
          <a:xfrm>
            <a:off x="511175" y="1196975"/>
            <a:ext cx="11169650" cy="4968875"/>
          </a:xfrm>
        </p:spPr>
        <p:txBody>
          <a:bodyPr r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3C008195-F589-284C-88E0-4291E0E17338}"/>
              </a:ext>
            </a:extLst>
          </p:cNvPr>
          <p:cNvSpPr>
            <a:spLocks noGrp="1"/>
          </p:cNvSpPr>
          <p:nvPr>
            <p:ph type="title"/>
          </p:nvPr>
        </p:nvSpPr>
        <p:spPr>
          <a:xfrm>
            <a:off x="518859" y="225425"/>
            <a:ext cx="11161240" cy="720000"/>
          </a:xfrm>
        </p:spPr>
        <p:txBody>
          <a:bodyPr/>
          <a:lstStyle>
            <a:lvl1pPr>
              <a:defRPr b="1" i="0">
                <a:latin typeface="IBM Plex Sans SemiBold" panose="020B0503050203000203" pitchFamily="34" charset="0"/>
              </a:defRPr>
            </a:lvl1pPr>
          </a:lstStyle>
          <a:p>
            <a:r>
              <a:rPr lang="en-US"/>
              <a:t>Click to edit Master title style</a:t>
            </a:r>
            <a:endParaRPr lang="en-US" dirty="0"/>
          </a:p>
        </p:txBody>
      </p:sp>
      <p:pic>
        <p:nvPicPr>
          <p:cNvPr id="11" name="Picture 10" descr="Glendon | York University Logo">
            <a:extLst>
              <a:ext uri="{FF2B5EF4-FFF2-40B4-BE49-F238E27FC236}">
                <a16:creationId xmlns:a16="http://schemas.microsoft.com/office/drawing/2014/main" id="{54E493A4-DD30-7949-B464-60D7F0278DAD}"/>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4246165359"/>
      </p:ext>
    </p:extLst>
  </p:cSld>
  <p:clrMapOvr>
    <a:masterClrMapping/>
  </p:clrMapOvr>
  <p:extLst>
    <p:ext uri="{DCECCB84-F9BA-43D5-87BE-67443E8EF086}">
      <p15:sldGuideLst xmlns:p15="http://schemas.microsoft.com/office/powerpoint/2012/main">
        <p15:guide id="3" pos="316" userDrawn="1">
          <p15:clr>
            <a:srgbClr val="FBAE40"/>
          </p15:clr>
        </p15:guide>
        <p15:guide id="4" pos="7363" userDrawn="1">
          <p15:clr>
            <a:srgbClr val="FBAE40"/>
          </p15:clr>
        </p15:guide>
        <p15:guide id="6" orient="horz" pos="4320" userDrawn="1">
          <p15:clr>
            <a:srgbClr val="FBAE40"/>
          </p15:clr>
        </p15:guide>
        <p15:guide id="7" orient="horz" pos="754" userDrawn="1">
          <p15:clr>
            <a:srgbClr val="FBAE40"/>
          </p15:clr>
        </p15:guide>
        <p15:guide id="10" orient="horz" pos="3888"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ontent_Right Bar">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3C93916-EA4C-D34B-8794-BD8EBAD83D8E}"/>
              </a:ext>
            </a:extLst>
          </p:cNvPr>
          <p:cNvSpPr>
            <a:spLocks noGrp="1"/>
          </p:cNvSpPr>
          <p:nvPr>
            <p:ph type="ftr" sz="quarter" idx="11"/>
          </p:nvPr>
        </p:nvSpPr>
        <p:spPr>
          <a:xfrm>
            <a:off x="1004465" y="6304235"/>
            <a:ext cx="8151727" cy="365125"/>
          </a:xfrm>
        </p:spPr>
        <p:txBody>
          <a:bodyPr/>
          <a:lstStyle/>
          <a:p>
            <a:endParaRPr lang="en-US" dirty="0"/>
          </a:p>
        </p:txBody>
      </p:sp>
      <p:sp>
        <p:nvSpPr>
          <p:cNvPr id="6" name="Slide Number Placeholder 5">
            <a:extLst>
              <a:ext uri="{FF2B5EF4-FFF2-40B4-BE49-F238E27FC236}">
                <a16:creationId xmlns:a16="http://schemas.microsoft.com/office/drawing/2014/main" id="{DC1AFBAB-FE6B-244E-B462-18CE52824C28}"/>
              </a:ext>
            </a:extLst>
          </p:cNvPr>
          <p:cNvSpPr>
            <a:spLocks noGrp="1"/>
          </p:cNvSpPr>
          <p:nvPr>
            <p:ph type="sldNum" sz="quarter" idx="12"/>
          </p:nvPr>
        </p:nvSpPr>
        <p:spPr/>
        <p:txBody>
          <a:bodyPr/>
          <a:lstStyle/>
          <a:p>
            <a:fld id="{5B64C28E-966E-6B4A-816A-311B7D0A2E6D}" type="slidenum">
              <a:rPr lang="en-US" smtClean="0"/>
              <a:t>‹#›</a:t>
            </a:fld>
            <a:endParaRPr lang="en-US" dirty="0"/>
          </a:p>
        </p:txBody>
      </p:sp>
      <p:sp>
        <p:nvSpPr>
          <p:cNvPr id="7" name="Rectangle 6">
            <a:extLst>
              <a:ext uri="{FF2B5EF4-FFF2-40B4-BE49-F238E27FC236}">
                <a16:creationId xmlns:a16="http://schemas.microsoft.com/office/drawing/2014/main" id="{EDDD6444-7929-724E-BB2A-0AFE5BF6CFDF}"/>
              </a:ext>
            </a:extLst>
          </p:cNvPr>
          <p:cNvSpPr/>
          <p:nvPr userDrawn="1"/>
        </p:nvSpPr>
        <p:spPr>
          <a:xfrm rot="5400000">
            <a:off x="8734199" y="3400200"/>
            <a:ext cx="6858000" cy="576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Content Placeholder 7">
            <a:extLst>
              <a:ext uri="{FF2B5EF4-FFF2-40B4-BE49-F238E27FC236}">
                <a16:creationId xmlns:a16="http://schemas.microsoft.com/office/drawing/2014/main" id="{792BED61-216A-7F41-90CF-1CE17474566A}"/>
              </a:ext>
            </a:extLst>
          </p:cNvPr>
          <p:cNvSpPr>
            <a:spLocks noGrp="1"/>
          </p:cNvSpPr>
          <p:nvPr>
            <p:ph sz="quarter" idx="13"/>
          </p:nvPr>
        </p:nvSpPr>
        <p:spPr>
          <a:xfrm>
            <a:off x="511175" y="1196975"/>
            <a:ext cx="11169650" cy="49688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itle 1">
            <a:extLst>
              <a:ext uri="{FF2B5EF4-FFF2-40B4-BE49-F238E27FC236}">
                <a16:creationId xmlns:a16="http://schemas.microsoft.com/office/drawing/2014/main" id="{4D6D2240-FA47-0D4F-A2AD-9029D094373B}"/>
              </a:ext>
            </a:extLst>
          </p:cNvPr>
          <p:cNvSpPr>
            <a:spLocks noGrp="1"/>
          </p:cNvSpPr>
          <p:nvPr>
            <p:ph type="title"/>
          </p:nvPr>
        </p:nvSpPr>
        <p:spPr>
          <a:xfrm>
            <a:off x="518859" y="225425"/>
            <a:ext cx="11161240" cy="720000"/>
          </a:xfrm>
        </p:spPr>
        <p:txBody>
          <a:bodyPr/>
          <a:lstStyle>
            <a:lvl1pPr>
              <a:defRPr b="1" i="0">
                <a:latin typeface="IBM Plex Sans SemiBold" panose="020B0503050203000203" pitchFamily="34" charset="0"/>
              </a:defRPr>
            </a:lvl1pPr>
          </a:lstStyle>
          <a:p>
            <a:r>
              <a:rPr lang="en-US"/>
              <a:t>Click to edit Master title style</a:t>
            </a:r>
            <a:endParaRPr lang="en-US" dirty="0"/>
          </a:p>
        </p:txBody>
      </p:sp>
      <p:pic>
        <p:nvPicPr>
          <p:cNvPr id="11" name="Picture 10" descr="Glendon | York University Logo">
            <a:extLst>
              <a:ext uri="{FF2B5EF4-FFF2-40B4-BE49-F238E27FC236}">
                <a16:creationId xmlns:a16="http://schemas.microsoft.com/office/drawing/2014/main" id="{F5D9059C-D7BA-BB4D-848A-D03220823A2C}"/>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514207300"/>
      </p:ext>
    </p:extLst>
  </p:cSld>
  <p:clrMapOvr>
    <a:masterClrMapping/>
  </p:clrMapOvr>
  <p:extLst>
    <p:ext uri="{DCECCB84-F9BA-43D5-87BE-67443E8EF086}">
      <p15:sldGuideLst xmlns:p15="http://schemas.microsoft.com/office/powerpoint/2012/main">
        <p15:guide id="3" pos="316">
          <p15:clr>
            <a:srgbClr val="FBAE40"/>
          </p15:clr>
        </p15:guide>
        <p15:guide id="4" pos="7363">
          <p15:clr>
            <a:srgbClr val="FBAE40"/>
          </p15:clr>
        </p15:guide>
        <p15:guide id="6" orient="horz" pos="4320">
          <p15:clr>
            <a:srgbClr val="FBAE40"/>
          </p15:clr>
        </p15:guide>
        <p15:guide id="7" orient="horz" pos="754">
          <p15:clr>
            <a:srgbClr val="FBAE40"/>
          </p15:clr>
        </p15:guide>
        <p15:guide id="10" orient="horz" pos="3888">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4CE2D209-A393-9C4C-ADA3-22DEC2BB1BD4}"/>
              </a:ext>
            </a:extLst>
          </p:cNvPr>
          <p:cNvSpPr>
            <a:spLocks noGrp="1"/>
          </p:cNvSpPr>
          <p:nvPr>
            <p:ph type="ftr" sz="quarter" idx="11"/>
          </p:nvPr>
        </p:nvSpPr>
        <p:spPr>
          <a:xfrm>
            <a:off x="1004465" y="6304235"/>
            <a:ext cx="8066383" cy="365125"/>
          </a:xfrm>
        </p:spPr>
        <p:txBody>
          <a:bodyPr/>
          <a:lstStyle/>
          <a:p>
            <a:endParaRPr lang="en-US" dirty="0"/>
          </a:p>
        </p:txBody>
      </p:sp>
      <p:sp>
        <p:nvSpPr>
          <p:cNvPr id="5" name="Slide Number Placeholder 4">
            <a:extLst>
              <a:ext uri="{FF2B5EF4-FFF2-40B4-BE49-F238E27FC236}">
                <a16:creationId xmlns:a16="http://schemas.microsoft.com/office/drawing/2014/main" id="{A313E068-BDC1-CD48-959B-6E94C600D00A}"/>
              </a:ext>
            </a:extLst>
          </p:cNvPr>
          <p:cNvSpPr>
            <a:spLocks noGrp="1"/>
          </p:cNvSpPr>
          <p:nvPr>
            <p:ph type="sldNum" sz="quarter" idx="12"/>
          </p:nvPr>
        </p:nvSpPr>
        <p:spPr/>
        <p:txBody>
          <a:bodyPr lIns="0" tIns="0" rIns="0" bIns="0"/>
          <a:lstStyle/>
          <a:p>
            <a:fld id="{5B64C28E-966E-6B4A-816A-311B7D0A2E6D}" type="slidenum">
              <a:rPr lang="en-US" smtClean="0"/>
              <a:t>‹#›</a:t>
            </a:fld>
            <a:endParaRPr lang="en-US" dirty="0"/>
          </a:p>
        </p:txBody>
      </p:sp>
      <p:sp>
        <p:nvSpPr>
          <p:cNvPr id="6" name="Rectangle 5">
            <a:extLst>
              <a:ext uri="{FF2B5EF4-FFF2-40B4-BE49-F238E27FC236}">
                <a16:creationId xmlns:a16="http://schemas.microsoft.com/office/drawing/2014/main" id="{F28626B5-9424-544A-997E-D29151C33BF4}"/>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1">
            <a:extLst>
              <a:ext uri="{FF2B5EF4-FFF2-40B4-BE49-F238E27FC236}">
                <a16:creationId xmlns:a16="http://schemas.microsoft.com/office/drawing/2014/main" id="{6C53F225-B7C0-C74B-A467-EE9BF5427E7D}"/>
              </a:ext>
            </a:extLst>
          </p:cNvPr>
          <p:cNvSpPr>
            <a:spLocks noGrp="1"/>
          </p:cNvSpPr>
          <p:nvPr>
            <p:ph type="title"/>
          </p:nvPr>
        </p:nvSpPr>
        <p:spPr>
          <a:xfrm>
            <a:off x="518859" y="225425"/>
            <a:ext cx="11161240" cy="720000"/>
          </a:xfrm>
        </p:spPr>
        <p:txBody>
          <a:bodyPr/>
          <a:lstStyle>
            <a:lvl1pPr>
              <a:defRPr b="1" i="0">
                <a:latin typeface="IBM Plex Sans SemiBold" panose="020B0503050203000203" pitchFamily="34" charset="0"/>
              </a:defRPr>
            </a:lvl1pPr>
          </a:lstStyle>
          <a:p>
            <a:r>
              <a:rPr lang="en-US"/>
              <a:t>Click to edit Master title style</a:t>
            </a:r>
            <a:endParaRPr lang="en-US" dirty="0"/>
          </a:p>
        </p:txBody>
      </p:sp>
      <p:pic>
        <p:nvPicPr>
          <p:cNvPr id="9" name="Picture 8" descr="Glendon | York University Logo">
            <a:extLst>
              <a:ext uri="{FF2B5EF4-FFF2-40B4-BE49-F238E27FC236}">
                <a16:creationId xmlns:a16="http://schemas.microsoft.com/office/drawing/2014/main" id="{B6D04916-E19D-0842-A9A9-B67266951075}"/>
              </a:ext>
            </a:extLst>
          </p:cNvPr>
          <p:cNvPicPr>
            <a:picLocks noChangeAspect="1"/>
          </p:cNvPicPr>
          <p:nvPr userDrawn="1"/>
        </p:nvPicPr>
        <p:blipFill>
          <a:blip r:embed="rId2"/>
          <a:srcRect/>
          <a:stretch/>
        </p:blipFill>
        <p:spPr>
          <a:xfrm>
            <a:off x="9531740" y="6376449"/>
            <a:ext cx="2433600" cy="264881"/>
          </a:xfrm>
          <a:prstGeom prst="rect">
            <a:avLst/>
          </a:prstGeom>
        </p:spPr>
      </p:pic>
    </p:spTree>
    <p:extLst>
      <p:ext uri="{BB962C8B-B14F-4D97-AF65-F5344CB8AC3E}">
        <p14:creationId xmlns:p14="http://schemas.microsoft.com/office/powerpoint/2010/main" val="194862217"/>
      </p:ext>
    </p:extLst>
  </p:cSld>
  <p:clrMapOvr>
    <a:masterClrMapping/>
  </p:clrMapOvr>
  <p:extLst>
    <p:ext uri="{DCECCB84-F9BA-43D5-87BE-67443E8EF086}">
      <p15:sldGuideLst xmlns:p15="http://schemas.microsoft.com/office/powerpoint/2012/main">
        <p15:guide id="3" pos="316" userDrawn="1">
          <p15:clr>
            <a:srgbClr val="FBAE40"/>
          </p15:clr>
        </p15:guide>
        <p15:guide id="4" pos="7363" userDrawn="1">
          <p15:clr>
            <a:srgbClr val="FBAE40"/>
          </p15:clr>
        </p15:guide>
        <p15:guide id="8" orient="horz" pos="3884"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1B8E7FC-F693-0945-B178-887A17B1B56C}"/>
              </a:ext>
            </a:extLst>
          </p:cNvPr>
          <p:cNvSpPr/>
          <p:nvPr userDrawn="1"/>
        </p:nvSpPr>
        <p:spPr>
          <a:xfrm>
            <a:off x="0" y="6799943"/>
            <a:ext cx="12192000" cy="580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014942596"/>
      </p:ext>
    </p:extLst>
  </p:cSld>
  <p:clrMapOvr>
    <a:masterClrMapping/>
  </p:clrMapOvr>
  <p:extLst>
    <p:ext uri="{DCECCB84-F9BA-43D5-87BE-67443E8EF086}">
      <p15:sldGuideLst xmlns:p15="http://schemas.microsoft.com/office/powerpoint/2012/main">
        <p15:guide id="3" pos="316" userDrawn="1">
          <p15:clr>
            <a:srgbClr val="FBAE40"/>
          </p15:clr>
        </p15:guide>
        <p15:guide id="4" pos="7363" userDrawn="1">
          <p15:clr>
            <a:srgbClr val="FBAE40"/>
          </p15:clr>
        </p15:guide>
        <p15:guide id="7" orient="horz" pos="300" userDrawn="1">
          <p15:clr>
            <a:srgbClr val="FBAE40"/>
          </p15:clr>
        </p15:guide>
        <p15:guide id="8" orient="horz" pos="388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tyle 3">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82B35-F4CA-DE48-914A-B88E50670ED1}"/>
              </a:ext>
            </a:extLst>
          </p:cNvPr>
          <p:cNvSpPr>
            <a:spLocks noGrp="1"/>
          </p:cNvSpPr>
          <p:nvPr>
            <p:ph type="title"/>
          </p:nvPr>
        </p:nvSpPr>
        <p:spPr>
          <a:xfrm>
            <a:off x="854982" y="981075"/>
            <a:ext cx="4694238" cy="3071018"/>
          </a:xfrm>
        </p:spPr>
        <p:txBody>
          <a:bodyPr/>
          <a:lstStyle>
            <a:lvl1pPr>
              <a:defRPr sz="4000">
                <a:solidFill>
                  <a:schemeClr val="bg1"/>
                </a:solidFill>
              </a:defRPr>
            </a:lvl1pPr>
          </a:lstStyle>
          <a:p>
            <a:r>
              <a:rPr lang="en-US"/>
              <a:t>Click to edit Master title style</a:t>
            </a:r>
            <a:endParaRPr lang="en-US" dirty="0"/>
          </a:p>
        </p:txBody>
      </p:sp>
      <p:cxnSp>
        <p:nvCxnSpPr>
          <p:cNvPr id="18" name="Straight Connector 17">
            <a:extLst>
              <a:ext uri="{FF2B5EF4-FFF2-40B4-BE49-F238E27FC236}">
                <a16:creationId xmlns:a16="http://schemas.microsoft.com/office/drawing/2014/main" id="{5D769A60-1E88-804F-A912-2CBC69B8429D}"/>
              </a:ext>
            </a:extLst>
          </p:cNvPr>
          <p:cNvCxnSpPr>
            <a:cxnSpLocks/>
          </p:cNvCxnSpPr>
          <p:nvPr userDrawn="1"/>
        </p:nvCxnSpPr>
        <p:spPr>
          <a:xfrm>
            <a:off x="874698" y="5433456"/>
            <a:ext cx="467803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2960A480-D3F7-A841-9ED5-0C19AF80E3BC}"/>
              </a:ext>
            </a:extLst>
          </p:cNvPr>
          <p:cNvSpPr>
            <a:spLocks noGrp="1"/>
          </p:cNvSpPr>
          <p:nvPr>
            <p:ph type="body" sz="quarter" idx="13" hasCustomPrompt="1"/>
          </p:nvPr>
        </p:nvSpPr>
        <p:spPr>
          <a:xfrm>
            <a:off x="854959" y="4930275"/>
            <a:ext cx="4697775" cy="315212"/>
          </a:xfrm>
          <a:noFill/>
          <a:ln>
            <a:noFill/>
          </a:ln>
        </p:spPr>
        <p:txBody>
          <a:bodyPr lIns="0" tIns="0" rIns="180000" bIns="0" anchor="b">
            <a:noAutofit/>
          </a:bodyPr>
          <a:lstStyle>
            <a:lvl1pPr>
              <a:defRPr sz="1200" b="1" i="0" cap="all"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Presenter name</a:t>
            </a:r>
          </a:p>
        </p:txBody>
      </p:sp>
      <p:sp>
        <p:nvSpPr>
          <p:cNvPr id="20" name="Text Placeholder 12">
            <a:extLst>
              <a:ext uri="{FF2B5EF4-FFF2-40B4-BE49-F238E27FC236}">
                <a16:creationId xmlns:a16="http://schemas.microsoft.com/office/drawing/2014/main" id="{A0C7D67F-0EF8-B94F-8A1D-26E39847D4F7}"/>
              </a:ext>
            </a:extLst>
          </p:cNvPr>
          <p:cNvSpPr>
            <a:spLocks noGrp="1"/>
          </p:cNvSpPr>
          <p:nvPr>
            <p:ph type="body" sz="quarter" idx="14" hasCustomPrompt="1"/>
          </p:nvPr>
        </p:nvSpPr>
        <p:spPr>
          <a:xfrm>
            <a:off x="854959" y="4293765"/>
            <a:ext cx="4697775" cy="631755"/>
          </a:xfrm>
          <a:noFill/>
          <a:ln>
            <a:noFill/>
          </a:ln>
        </p:spPr>
        <p:txBody>
          <a:bodyPr lIns="0" tIns="72000" rIns="180000" bIns="0" anchor="t">
            <a:noAutofit/>
          </a:bodyPr>
          <a:lstStyle>
            <a:lvl1pPr>
              <a:lnSpc>
                <a:spcPct val="95000"/>
              </a:lnSpc>
              <a:spcBef>
                <a:spcPts val="0"/>
              </a:spcBef>
              <a:defRPr sz="1600" b="0" i="0" cap="none" baseline="0">
                <a:solidFill>
                  <a:schemeClr val="bg1"/>
                </a:solidFill>
                <a:latin typeface="IBM Plex Sans Light" panose="020B04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a:t>Presentation subtitle</a:t>
            </a:r>
            <a:endParaRPr lang="en-US" dirty="0"/>
          </a:p>
        </p:txBody>
      </p:sp>
      <p:sp>
        <p:nvSpPr>
          <p:cNvPr id="26" name="Freeform 25">
            <a:extLst>
              <a:ext uri="{FF2B5EF4-FFF2-40B4-BE49-F238E27FC236}">
                <a16:creationId xmlns:a16="http://schemas.microsoft.com/office/drawing/2014/main" id="{10F37B83-DB99-014C-A42F-9DA46E46F394}"/>
              </a:ext>
            </a:extLst>
          </p:cNvPr>
          <p:cNvSpPr/>
          <p:nvPr userDrawn="1"/>
        </p:nvSpPr>
        <p:spPr>
          <a:xfrm rot="5400000">
            <a:off x="5714999" y="381000"/>
            <a:ext cx="6858001" cy="6096001"/>
          </a:xfrm>
          <a:custGeom>
            <a:avLst/>
            <a:gdLst>
              <a:gd name="connsiteX0" fmla="*/ 360000 w 6858001"/>
              <a:gd name="connsiteY0" fmla="*/ 5736001 h 6096001"/>
              <a:gd name="connsiteX1" fmla="*/ 6498001 w 6858001"/>
              <a:gd name="connsiteY1" fmla="*/ 5736001 h 6096001"/>
              <a:gd name="connsiteX2" fmla="*/ 6498001 w 6858001"/>
              <a:gd name="connsiteY2" fmla="*/ 360001 h 6096001"/>
              <a:gd name="connsiteX3" fmla="*/ 360000 w 6858001"/>
              <a:gd name="connsiteY3" fmla="*/ 360001 h 6096001"/>
              <a:gd name="connsiteX4" fmla="*/ 0 w 6858001"/>
              <a:gd name="connsiteY4" fmla="*/ 6096000 h 6096001"/>
              <a:gd name="connsiteX5" fmla="*/ 0 w 6858001"/>
              <a:gd name="connsiteY5" fmla="*/ 0 h 6096001"/>
              <a:gd name="connsiteX6" fmla="*/ 360000 w 6858001"/>
              <a:gd name="connsiteY6" fmla="*/ 0 h 6096001"/>
              <a:gd name="connsiteX7" fmla="*/ 360000 w 6858001"/>
              <a:gd name="connsiteY7" fmla="*/ 1 h 6096001"/>
              <a:gd name="connsiteX8" fmla="*/ 6498001 w 6858001"/>
              <a:gd name="connsiteY8" fmla="*/ 1 h 6096001"/>
              <a:gd name="connsiteX9" fmla="*/ 6498001 w 6858001"/>
              <a:gd name="connsiteY9" fmla="*/ 0 h 6096001"/>
              <a:gd name="connsiteX10" fmla="*/ 6858001 w 6858001"/>
              <a:gd name="connsiteY10" fmla="*/ 0 h 6096001"/>
              <a:gd name="connsiteX11" fmla="*/ 6858001 w 6858001"/>
              <a:gd name="connsiteY11" fmla="*/ 6096000 h 6096001"/>
              <a:gd name="connsiteX12" fmla="*/ 6679406 w 6858001"/>
              <a:gd name="connsiteY12" fmla="*/ 6096000 h 6096001"/>
              <a:gd name="connsiteX13" fmla="*/ 6679406 w 6858001"/>
              <a:gd name="connsiteY13" fmla="*/ 6096001 h 6096001"/>
              <a:gd name="connsiteX14" fmla="*/ 212725 w 6858001"/>
              <a:gd name="connsiteY14" fmla="*/ 6096001 h 6096001"/>
              <a:gd name="connsiteX15" fmla="*/ 212725 w 6858001"/>
              <a:gd name="connsiteY15" fmla="*/ 6096000 h 60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1" h="6096001">
                <a:moveTo>
                  <a:pt x="360000" y="5736001"/>
                </a:moveTo>
                <a:lnTo>
                  <a:pt x="6498001" y="5736001"/>
                </a:lnTo>
                <a:lnTo>
                  <a:pt x="6498001" y="360001"/>
                </a:lnTo>
                <a:lnTo>
                  <a:pt x="360000" y="360001"/>
                </a:lnTo>
                <a:close/>
                <a:moveTo>
                  <a:pt x="0" y="6096000"/>
                </a:moveTo>
                <a:lnTo>
                  <a:pt x="0" y="0"/>
                </a:lnTo>
                <a:lnTo>
                  <a:pt x="360000" y="0"/>
                </a:lnTo>
                <a:lnTo>
                  <a:pt x="360000" y="1"/>
                </a:lnTo>
                <a:lnTo>
                  <a:pt x="6498001" y="1"/>
                </a:lnTo>
                <a:lnTo>
                  <a:pt x="6498001" y="0"/>
                </a:lnTo>
                <a:lnTo>
                  <a:pt x="6858001" y="0"/>
                </a:lnTo>
                <a:lnTo>
                  <a:pt x="6858001" y="6096000"/>
                </a:lnTo>
                <a:lnTo>
                  <a:pt x="6679406" y="6096000"/>
                </a:lnTo>
                <a:lnTo>
                  <a:pt x="6679406" y="6096001"/>
                </a:lnTo>
                <a:lnTo>
                  <a:pt x="212725" y="6096001"/>
                </a:lnTo>
                <a:lnTo>
                  <a:pt x="212725" y="609600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9" name="Rectangle 8">
            <a:extLst>
              <a:ext uri="{FF2B5EF4-FFF2-40B4-BE49-F238E27FC236}">
                <a16:creationId xmlns:a16="http://schemas.microsoft.com/office/drawing/2014/main" id="{B0B1EAC9-1FCA-2C4D-A185-714EE93FBB45}"/>
              </a:ext>
            </a:extLst>
          </p:cNvPr>
          <p:cNvSpPr/>
          <p:nvPr userDrawn="1"/>
        </p:nvSpPr>
        <p:spPr>
          <a:xfrm>
            <a:off x="-1606668" y="146187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Presentation title</a:t>
            </a:r>
          </a:p>
          <a:p>
            <a:pPr algn="r"/>
            <a:r>
              <a:rPr lang="en-US" sz="1100" b="1" i="0" kern="1200" dirty="0">
                <a:solidFill>
                  <a:schemeClr val="tx1"/>
                </a:solidFill>
                <a:latin typeface="IBM Plex Sans SemiBold" panose="020B0503050203000203" pitchFamily="34" charset="0"/>
                <a:ea typeface="+mn-ea"/>
                <a:cs typeface="+mn-cs"/>
              </a:rPr>
              <a:t>6 lines max</a:t>
            </a:r>
          </a:p>
        </p:txBody>
      </p:sp>
      <p:sp>
        <p:nvSpPr>
          <p:cNvPr id="10" name="Rectangle 9">
            <a:extLst>
              <a:ext uri="{FF2B5EF4-FFF2-40B4-BE49-F238E27FC236}">
                <a16:creationId xmlns:a16="http://schemas.microsoft.com/office/drawing/2014/main" id="{E42682E5-E9C1-8146-92D6-DB31EA0606CD}"/>
              </a:ext>
            </a:extLst>
          </p:cNvPr>
          <p:cNvSpPr/>
          <p:nvPr userDrawn="1"/>
        </p:nvSpPr>
        <p:spPr>
          <a:xfrm>
            <a:off x="-1606668" y="4229718"/>
            <a:ext cx="1278541" cy="6115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Subtitle</a:t>
            </a:r>
          </a:p>
          <a:p>
            <a:pPr algn="r"/>
            <a:r>
              <a:rPr lang="en-US" sz="1100" b="1" i="0">
                <a:solidFill>
                  <a:schemeClr val="tx1"/>
                </a:solidFill>
                <a:latin typeface="IBM Plex Sans SemiBold" panose="020B0503050203000203" pitchFamily="34" charset="0"/>
              </a:rPr>
              <a:t>2 lines max</a:t>
            </a:r>
            <a:endParaRPr lang="en-US" sz="1100" b="1" i="0" dirty="0">
              <a:solidFill>
                <a:schemeClr val="tx1"/>
              </a:solidFill>
              <a:latin typeface="IBM Plex Sans SemiBold" panose="020B0503050203000203" pitchFamily="34" charset="0"/>
            </a:endParaRPr>
          </a:p>
        </p:txBody>
      </p:sp>
      <p:sp>
        <p:nvSpPr>
          <p:cNvPr id="12" name="Left Bracket 11">
            <a:extLst>
              <a:ext uri="{FF2B5EF4-FFF2-40B4-BE49-F238E27FC236}">
                <a16:creationId xmlns:a16="http://schemas.microsoft.com/office/drawing/2014/main" id="{B4771D4B-AA8E-A947-AD83-8B98FA5E1EAA}"/>
              </a:ext>
            </a:extLst>
          </p:cNvPr>
          <p:cNvSpPr/>
          <p:nvPr userDrawn="1"/>
        </p:nvSpPr>
        <p:spPr>
          <a:xfrm>
            <a:off x="-273423" y="4276676"/>
            <a:ext cx="130233" cy="576844"/>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l"/>
            <a:endParaRPr lang="en-US" dirty="0"/>
          </a:p>
        </p:txBody>
      </p:sp>
      <p:sp>
        <p:nvSpPr>
          <p:cNvPr id="3" name="Freeform 2">
            <a:extLst>
              <a:ext uri="{FF2B5EF4-FFF2-40B4-BE49-F238E27FC236}">
                <a16:creationId xmlns:a16="http://schemas.microsoft.com/office/drawing/2014/main" id="{B370C7B5-FFE5-AD4C-B708-FFAD845BB3ED}"/>
              </a:ext>
            </a:extLst>
          </p:cNvPr>
          <p:cNvSpPr/>
          <p:nvPr userDrawn="1"/>
        </p:nvSpPr>
        <p:spPr>
          <a:xfrm flipH="1">
            <a:off x="-276510" y="960634"/>
            <a:ext cx="133564" cy="3102795"/>
          </a:xfrm>
          <a:custGeom>
            <a:avLst/>
            <a:gdLst>
              <a:gd name="connsiteX0" fmla="*/ 0 w 133564"/>
              <a:gd name="connsiteY0" fmla="*/ 0 h 590764"/>
              <a:gd name="connsiteX1" fmla="*/ 133564 w 133564"/>
              <a:gd name="connsiteY1" fmla="*/ 0 h 590764"/>
              <a:gd name="connsiteX2" fmla="*/ 133564 w 133564"/>
              <a:gd name="connsiteY2" fmla="*/ 590764 h 590764"/>
              <a:gd name="connsiteX3" fmla="*/ 10274 w 133564"/>
              <a:gd name="connsiteY3" fmla="*/ 590764 h 590764"/>
            </a:gdLst>
            <a:ahLst/>
            <a:cxnLst>
              <a:cxn ang="0">
                <a:pos x="connsiteX0" y="connsiteY0"/>
              </a:cxn>
              <a:cxn ang="0">
                <a:pos x="connsiteX1" y="connsiteY1"/>
              </a:cxn>
              <a:cxn ang="0">
                <a:pos x="connsiteX2" y="connsiteY2"/>
              </a:cxn>
              <a:cxn ang="0">
                <a:pos x="connsiteX3" y="connsiteY3"/>
              </a:cxn>
            </a:cxnLst>
            <a:rect l="l" t="t" r="r" b="b"/>
            <a:pathLst>
              <a:path w="133564" h="590764">
                <a:moveTo>
                  <a:pt x="0" y="0"/>
                </a:moveTo>
                <a:lnTo>
                  <a:pt x="133564" y="0"/>
                </a:lnTo>
                <a:lnTo>
                  <a:pt x="133564" y="590764"/>
                </a:lnTo>
                <a:lnTo>
                  <a:pt x="10274" y="5907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lvl="0"/>
            <a:endParaRPr lang="en-US" dirty="0">
              <a:solidFill>
                <a:schemeClr val="tx1"/>
              </a:solidFill>
            </a:endParaRPr>
          </a:p>
        </p:txBody>
      </p:sp>
      <p:sp>
        <p:nvSpPr>
          <p:cNvPr id="6" name="Picture Placeholder 5">
            <a:extLst>
              <a:ext uri="{FF2B5EF4-FFF2-40B4-BE49-F238E27FC236}">
                <a16:creationId xmlns:a16="http://schemas.microsoft.com/office/drawing/2014/main" id="{3F2924C3-2BEC-7C49-B3BE-B8B622BB3D2C}"/>
              </a:ext>
            </a:extLst>
          </p:cNvPr>
          <p:cNvSpPr>
            <a:spLocks noGrp="1"/>
          </p:cNvSpPr>
          <p:nvPr>
            <p:ph type="pic" sz="quarter" idx="15" hasCustomPrompt="1"/>
          </p:nvPr>
        </p:nvSpPr>
        <p:spPr>
          <a:xfrm>
            <a:off x="6456044" y="356400"/>
            <a:ext cx="5374800" cy="6145200"/>
          </a:xfrm>
          <a:solidFill>
            <a:schemeClr val="bg1"/>
          </a:solidFill>
        </p:spPr>
        <p:txBody>
          <a:bodyPr anchor="ctr"/>
          <a:lstStyle>
            <a:lvl1pPr algn="ctr">
              <a:defRPr/>
            </a:lvl1pPr>
          </a:lstStyle>
          <a:p>
            <a:r>
              <a:rPr lang="en-US" dirty="0"/>
              <a:t>Drop photo here to add background photo</a:t>
            </a:r>
          </a:p>
        </p:txBody>
      </p:sp>
      <p:pic>
        <p:nvPicPr>
          <p:cNvPr id="51" name="Picture Placeholder 9" descr="Glendon | York University Logo">
            <a:extLst>
              <a:ext uri="{FF2B5EF4-FFF2-40B4-BE49-F238E27FC236}">
                <a16:creationId xmlns:a16="http://schemas.microsoft.com/office/drawing/2014/main" id="{2ED20F88-F063-1C44-B6C6-FB730D81F623}"/>
              </a:ext>
            </a:extLst>
          </p:cNvPr>
          <p:cNvPicPr>
            <a:picLocks noChangeAspect="1"/>
          </p:cNvPicPr>
          <p:nvPr userDrawn="1"/>
        </p:nvPicPr>
        <p:blipFill>
          <a:blip r:embed="rId2"/>
          <a:srcRect/>
          <a:stretch/>
        </p:blipFill>
        <p:spPr>
          <a:xfrm>
            <a:off x="2349220" y="5794747"/>
            <a:ext cx="3200000" cy="348299"/>
          </a:xfrm>
          <a:prstGeom prst="rect">
            <a:avLst/>
          </a:prstGeom>
        </p:spPr>
      </p:pic>
      <p:grpSp>
        <p:nvGrpSpPr>
          <p:cNvPr id="72" name="Group 71">
            <a:extLst>
              <a:ext uri="{FF2B5EF4-FFF2-40B4-BE49-F238E27FC236}">
                <a16:creationId xmlns:a16="http://schemas.microsoft.com/office/drawing/2014/main" id="{2F386F9E-0351-A244-86B4-187CD1904C41}"/>
              </a:ext>
            </a:extLst>
          </p:cNvPr>
          <p:cNvGrpSpPr/>
          <p:nvPr userDrawn="1"/>
        </p:nvGrpSpPr>
        <p:grpSpPr>
          <a:xfrm>
            <a:off x="12065000" y="-947342"/>
            <a:ext cx="2554514" cy="8075345"/>
            <a:chOff x="12065000" y="-947342"/>
            <a:chExt cx="2554514" cy="8075345"/>
          </a:xfrm>
        </p:grpSpPr>
        <p:grpSp>
          <p:nvGrpSpPr>
            <p:cNvPr id="73" name="Group 72">
              <a:extLst>
                <a:ext uri="{FF2B5EF4-FFF2-40B4-BE49-F238E27FC236}">
                  <a16:creationId xmlns:a16="http://schemas.microsoft.com/office/drawing/2014/main" id="{791AC152-ACFF-9440-8359-A23A141728B0}"/>
                </a:ext>
              </a:extLst>
            </p:cNvPr>
            <p:cNvGrpSpPr/>
            <p:nvPr userDrawn="1"/>
          </p:nvGrpSpPr>
          <p:grpSpPr>
            <a:xfrm>
              <a:off x="12192000" y="-947342"/>
              <a:ext cx="2427514" cy="605550"/>
              <a:chOff x="12192000" y="-947342"/>
              <a:chExt cx="2427514" cy="605550"/>
            </a:xfrm>
          </p:grpSpPr>
          <p:sp>
            <p:nvSpPr>
              <p:cNvPr id="91" name="TextBox 90">
                <a:extLst>
                  <a:ext uri="{FF2B5EF4-FFF2-40B4-BE49-F238E27FC236}">
                    <a16:creationId xmlns:a16="http://schemas.microsoft.com/office/drawing/2014/main" id="{8CCD7EE7-FBA7-0742-83D5-DB1438166ADA}"/>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92" name="Picture 91">
                <a:extLst>
                  <a:ext uri="{FF2B5EF4-FFF2-40B4-BE49-F238E27FC236}">
                    <a16:creationId xmlns:a16="http://schemas.microsoft.com/office/drawing/2014/main" id="{46E6FAC1-565A-4345-B9D8-5E4B9BE8432B}"/>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grpSp>
          <p:nvGrpSpPr>
            <p:cNvPr id="74" name="Group 73">
              <a:extLst>
                <a:ext uri="{FF2B5EF4-FFF2-40B4-BE49-F238E27FC236}">
                  <a16:creationId xmlns:a16="http://schemas.microsoft.com/office/drawing/2014/main" id="{5AFB5B04-540A-4E45-BBA0-025C7621B3B6}"/>
                </a:ext>
              </a:extLst>
            </p:cNvPr>
            <p:cNvGrpSpPr/>
            <p:nvPr userDrawn="1"/>
          </p:nvGrpSpPr>
          <p:grpSpPr>
            <a:xfrm>
              <a:off x="12065000" y="-254000"/>
              <a:ext cx="2171700" cy="3007249"/>
              <a:chOff x="12115800" y="0"/>
              <a:chExt cx="2171700" cy="3007249"/>
            </a:xfrm>
          </p:grpSpPr>
          <p:sp>
            <p:nvSpPr>
              <p:cNvPr id="86" name="Rectangle 85">
                <a:extLst>
                  <a:ext uri="{FF2B5EF4-FFF2-40B4-BE49-F238E27FC236}">
                    <a16:creationId xmlns:a16="http://schemas.microsoft.com/office/drawing/2014/main" id="{E8F5D376-4743-7C42-A4C1-85048EB271FF}"/>
                  </a:ext>
                </a:extLst>
              </p:cNvPr>
              <p:cNvSpPr/>
              <p:nvPr userDrawn="1"/>
            </p:nvSpPr>
            <p:spPr>
              <a:xfrm>
                <a:off x="12287249" y="453077"/>
                <a:ext cx="2000251" cy="2554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7" name="Rectangle 86">
                <a:extLst>
                  <a:ext uri="{FF2B5EF4-FFF2-40B4-BE49-F238E27FC236}">
                    <a16:creationId xmlns:a16="http://schemas.microsoft.com/office/drawing/2014/main" id="{AA10C77A-7716-E54A-B71B-65D64BC0E7AE}"/>
                  </a:ext>
                </a:extLst>
              </p:cNvPr>
              <p:cNvSpPr/>
              <p:nvPr userDrawn="1"/>
            </p:nvSpPr>
            <p:spPr>
              <a:xfrm>
                <a:off x="12287249" y="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8" name="Right Triangle 87">
                <a:extLst>
                  <a:ext uri="{FF2B5EF4-FFF2-40B4-BE49-F238E27FC236}">
                    <a16:creationId xmlns:a16="http://schemas.microsoft.com/office/drawing/2014/main" id="{4EF1D256-242B-4D4F-8A93-B9D7F7E4CB89}"/>
                  </a:ext>
                </a:extLst>
              </p:cNvPr>
              <p:cNvSpPr/>
              <p:nvPr userDrawn="1"/>
            </p:nvSpPr>
            <p:spPr>
              <a:xfrm flipH="1">
                <a:off x="12115800" y="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9" name="TextBox 88">
                <a:extLst>
                  <a:ext uri="{FF2B5EF4-FFF2-40B4-BE49-F238E27FC236}">
                    <a16:creationId xmlns:a16="http://schemas.microsoft.com/office/drawing/2014/main" id="{BBDC8405-4389-B34B-B083-63465468A6BB}"/>
                  </a:ext>
                </a:extLst>
              </p:cNvPr>
              <p:cNvSpPr txBox="1"/>
              <p:nvPr userDrawn="1"/>
            </p:nvSpPr>
            <p:spPr>
              <a:xfrm>
                <a:off x="12516910" y="90429"/>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90" name="TextBox 89">
                <a:extLst>
                  <a:ext uri="{FF2B5EF4-FFF2-40B4-BE49-F238E27FC236}">
                    <a16:creationId xmlns:a16="http://schemas.microsoft.com/office/drawing/2014/main" id="{0B1BE78A-6AE4-344B-88B8-5CFA621650BA}"/>
                  </a:ext>
                </a:extLst>
              </p:cNvPr>
              <p:cNvSpPr txBox="1"/>
              <p:nvPr userDrawn="1"/>
            </p:nvSpPr>
            <p:spPr>
              <a:xfrm>
                <a:off x="12369020" y="656836"/>
                <a:ext cx="1854980" cy="2259977"/>
              </a:xfrm>
              <a:prstGeom prst="rect">
                <a:avLst/>
              </a:prstGeom>
              <a:noFill/>
            </p:spPr>
            <p:txBody>
              <a:bodyPr wrap="square" rtlCol="0">
                <a:noAutofit/>
              </a:bodyPr>
              <a:lstStyle/>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rPr>
                  <a:t>To place your own photo, use Master slides like “Title Style 1” to create from scratch.</a:t>
                </a:r>
              </a:p>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Roboto" charset="0"/>
                  </a:rPr>
                  <a:t>You may also delete</a:t>
                </a:r>
                <a:br>
                  <a:rPr lang="en-US" sz="900" b="0" i="0" kern="120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existing photos to reveal the placeholder beneath. Then t</a:t>
                </a:r>
                <a:r>
                  <a:rPr lang="en-US" sz="900" b="0" i="0" dirty="0">
                    <a:solidFill>
                      <a:schemeClr val="tx1">
                        <a:lumMod val="75000"/>
                        <a:lumOff val="25000"/>
                      </a:schemeClr>
                    </a:solidFill>
                    <a:latin typeface="IBM Plex Sans" panose="020B0503050203000203" pitchFamily="34" charset="77"/>
                    <a:ea typeface="Roboto" charset="0"/>
                    <a:cs typeface="Roboto" charset="0"/>
                  </a:rPr>
                  <a:t>o add a photo, drag a photo onto the slide or click the icon in the placeholder to browse for</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your image.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 Send to back”.</a:t>
                </a:r>
              </a:p>
            </p:txBody>
          </p:sp>
        </p:grpSp>
        <p:grpSp>
          <p:nvGrpSpPr>
            <p:cNvPr id="75" name="Group 74">
              <a:extLst>
                <a:ext uri="{FF2B5EF4-FFF2-40B4-BE49-F238E27FC236}">
                  <a16:creationId xmlns:a16="http://schemas.microsoft.com/office/drawing/2014/main" id="{A82EEB2D-003A-C044-B2BF-0603E253B481}"/>
                </a:ext>
              </a:extLst>
            </p:cNvPr>
            <p:cNvGrpSpPr/>
            <p:nvPr userDrawn="1"/>
          </p:nvGrpSpPr>
          <p:grpSpPr>
            <a:xfrm>
              <a:off x="12237133" y="2882622"/>
              <a:ext cx="2011532" cy="985422"/>
              <a:chOff x="12272640" y="6571606"/>
              <a:chExt cx="1538402" cy="985422"/>
            </a:xfrm>
          </p:grpSpPr>
          <p:sp>
            <p:nvSpPr>
              <p:cNvPr id="83" name="Rectangle 82">
                <a:extLst>
                  <a:ext uri="{FF2B5EF4-FFF2-40B4-BE49-F238E27FC236}">
                    <a16:creationId xmlns:a16="http://schemas.microsoft.com/office/drawing/2014/main" id="{E8E19EB7-DBEF-2F4C-A3C9-BE2D2907884F}"/>
                  </a:ext>
                </a:extLst>
              </p:cNvPr>
              <p:cNvSpPr/>
              <p:nvPr userDrawn="1"/>
            </p:nvSpPr>
            <p:spPr>
              <a:xfrm>
                <a:off x="12272640" y="6571606"/>
                <a:ext cx="1538402" cy="9854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84" name="TextBox 83">
                <a:extLst>
                  <a:ext uri="{FF2B5EF4-FFF2-40B4-BE49-F238E27FC236}">
                    <a16:creationId xmlns:a16="http://schemas.microsoft.com/office/drawing/2014/main" id="{092FEE31-9402-3641-8E13-A1DC09FFF216}"/>
                  </a:ext>
                </a:extLst>
              </p:cNvPr>
              <p:cNvSpPr txBox="1"/>
              <p:nvPr userDrawn="1"/>
            </p:nvSpPr>
            <p:spPr>
              <a:xfrm>
                <a:off x="12425440" y="7002160"/>
                <a:ext cx="1161546" cy="461665"/>
              </a:xfrm>
              <a:prstGeom prst="rect">
                <a:avLst/>
              </a:prstGeom>
            </p:spPr>
            <p:txBody>
              <a:bodyPr vert="horz" wrap="square" lIns="0" tIns="0" rIns="0" bIns="0" rtlCol="0" anchor="t">
                <a:spAutoFit/>
              </a:bodyPr>
              <a:lstStyle/>
              <a:p>
                <a:pPr algn="l"/>
                <a:r>
                  <a:rPr lang="en-US" sz="1000" dirty="0">
                    <a:solidFill>
                      <a:schemeClr val="tx2"/>
                    </a:solidFill>
                    <a:latin typeface="IBM Plex Sans" panose="020B0503050203000203" pitchFamily="34" charset="0"/>
                    <a:ea typeface="Arial" charset="0"/>
                    <a:cs typeface="Arial" charset="0"/>
                  </a:rPr>
                  <a:t>Access programmed text formats by using the ‘Indent More’ button.</a:t>
                </a:r>
              </a:p>
            </p:txBody>
          </p:sp>
          <p:pic>
            <p:nvPicPr>
              <p:cNvPr id="85" name="Picture 84">
                <a:extLst>
                  <a:ext uri="{FF2B5EF4-FFF2-40B4-BE49-F238E27FC236}">
                    <a16:creationId xmlns:a16="http://schemas.microsoft.com/office/drawing/2014/main" id="{C43048D5-A7A2-8D41-BF60-AA36EF7D553E}"/>
                  </a:ext>
                </a:extLst>
              </p:cNvPr>
              <p:cNvPicPr>
                <a:picLocks noChangeAspect="1"/>
              </p:cNvPicPr>
              <p:nvPr userDrawn="1"/>
            </p:nvPicPr>
            <p:blipFill rotWithShape="1">
              <a:blip r:embed="rId4"/>
              <a:srcRect l="8882" t="5165" r="-1"/>
              <a:stretch/>
            </p:blipFill>
            <p:spPr>
              <a:xfrm>
                <a:off x="12426082" y="6665739"/>
                <a:ext cx="196784" cy="228984"/>
              </a:xfrm>
              <a:prstGeom prst="roundRect">
                <a:avLst/>
              </a:prstGeom>
              <a:ln>
                <a:solidFill>
                  <a:schemeClr val="accent1"/>
                </a:solidFill>
              </a:ln>
            </p:spPr>
          </p:pic>
        </p:grpSp>
        <p:grpSp>
          <p:nvGrpSpPr>
            <p:cNvPr id="76" name="Group 75">
              <a:extLst>
                <a:ext uri="{FF2B5EF4-FFF2-40B4-BE49-F238E27FC236}">
                  <a16:creationId xmlns:a16="http://schemas.microsoft.com/office/drawing/2014/main" id="{2A09D0C0-E76A-FE4E-89D3-B4C1E4D9F2B8}"/>
                </a:ext>
              </a:extLst>
            </p:cNvPr>
            <p:cNvGrpSpPr/>
            <p:nvPr userDrawn="1"/>
          </p:nvGrpSpPr>
          <p:grpSpPr>
            <a:xfrm>
              <a:off x="12236449" y="4009675"/>
              <a:ext cx="2147063" cy="3118328"/>
              <a:chOff x="12236449" y="4803495"/>
              <a:chExt cx="2147063" cy="3118328"/>
            </a:xfrm>
          </p:grpSpPr>
          <p:grpSp>
            <p:nvGrpSpPr>
              <p:cNvPr id="77" name="Group 76">
                <a:extLst>
                  <a:ext uri="{FF2B5EF4-FFF2-40B4-BE49-F238E27FC236}">
                    <a16:creationId xmlns:a16="http://schemas.microsoft.com/office/drawing/2014/main" id="{7D643199-832B-4E45-BC80-3D20C1502357}"/>
                  </a:ext>
                </a:extLst>
              </p:cNvPr>
              <p:cNvGrpSpPr/>
              <p:nvPr userDrawn="1"/>
            </p:nvGrpSpPr>
            <p:grpSpPr>
              <a:xfrm>
                <a:off x="12236449" y="4803495"/>
                <a:ext cx="2147063" cy="2485366"/>
                <a:chOff x="12287249" y="1112812"/>
                <a:chExt cx="2147063" cy="3086847"/>
              </a:xfrm>
            </p:grpSpPr>
            <p:sp>
              <p:nvSpPr>
                <p:cNvPr id="79" name="Rectangle 78">
                  <a:extLst>
                    <a:ext uri="{FF2B5EF4-FFF2-40B4-BE49-F238E27FC236}">
                      <a16:creationId xmlns:a16="http://schemas.microsoft.com/office/drawing/2014/main" id="{7F34D033-1819-4A4E-A421-29286A39B8E4}"/>
                    </a:ext>
                  </a:extLst>
                </p:cNvPr>
                <p:cNvSpPr/>
                <p:nvPr userDrawn="1"/>
              </p:nvSpPr>
              <p:spPr>
                <a:xfrm>
                  <a:off x="12287249" y="1565888"/>
                  <a:ext cx="2000251" cy="2633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0" name="Rectangle 79">
                  <a:extLst>
                    <a:ext uri="{FF2B5EF4-FFF2-40B4-BE49-F238E27FC236}">
                      <a16:creationId xmlns:a16="http://schemas.microsoft.com/office/drawing/2014/main" id="{424543DC-6DB0-D74D-8680-6B9EC0BFAC9E}"/>
                    </a:ext>
                  </a:extLst>
                </p:cNvPr>
                <p:cNvSpPr/>
                <p:nvPr userDrawn="1"/>
              </p:nvSpPr>
              <p:spPr>
                <a:xfrm>
                  <a:off x="12287249" y="1112812"/>
                  <a:ext cx="2000251" cy="490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1" name="TextBox 80">
                  <a:extLst>
                    <a:ext uri="{FF2B5EF4-FFF2-40B4-BE49-F238E27FC236}">
                      <a16:creationId xmlns:a16="http://schemas.microsoft.com/office/drawing/2014/main" id="{F6E36498-BB5A-094F-9813-895D4144F98D}"/>
                    </a:ext>
                  </a:extLst>
                </p:cNvPr>
                <p:cNvSpPr txBox="1"/>
                <p:nvPr userDrawn="1"/>
              </p:nvSpPr>
              <p:spPr>
                <a:xfrm>
                  <a:off x="12516910" y="1189721"/>
                  <a:ext cx="1917402" cy="382262"/>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GUIDELINES</a:t>
                  </a:r>
                </a:p>
              </p:txBody>
            </p:sp>
            <p:sp>
              <p:nvSpPr>
                <p:cNvPr id="82" name="TextBox 81">
                  <a:extLst>
                    <a:ext uri="{FF2B5EF4-FFF2-40B4-BE49-F238E27FC236}">
                      <a16:creationId xmlns:a16="http://schemas.microsoft.com/office/drawing/2014/main" id="{E0AB33B9-1B32-3B48-8B27-F90679BA840E}"/>
                    </a:ext>
                  </a:extLst>
                </p:cNvPr>
                <p:cNvSpPr txBox="1"/>
                <p:nvPr userDrawn="1"/>
              </p:nvSpPr>
              <p:spPr>
                <a:xfrm>
                  <a:off x="12369020" y="1842802"/>
                  <a:ext cx="1797275" cy="210584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Each layout has its own custom gridlines to help build your slides. Keep content within the guides and do not go past them.</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make guides visible right-click your slide &gt; Grids &amp; Guides &gt; Ensure ‘Guides’ is checked</a:t>
                  </a:r>
                </a:p>
              </p:txBody>
            </p:sp>
          </p:grpSp>
          <p:pic>
            <p:nvPicPr>
              <p:cNvPr id="78" name="Picture 77" descr="A screenshot of a cell phone&#10;&#10;Description automatically generated">
                <a:extLst>
                  <a:ext uri="{FF2B5EF4-FFF2-40B4-BE49-F238E27FC236}">
                    <a16:creationId xmlns:a16="http://schemas.microsoft.com/office/drawing/2014/main" id="{6202A2E7-09D5-8B49-AACE-4354C4E49968}"/>
                  </a:ext>
                </a:extLst>
              </p:cNvPr>
              <p:cNvPicPr>
                <a:picLocks noChangeAspect="1"/>
              </p:cNvPicPr>
              <p:nvPr userDrawn="1"/>
            </p:nvPicPr>
            <p:blipFill rotWithShape="1">
              <a:blip r:embed="rId5"/>
              <a:srcRect l="29724" t="14641" r="46863" b="57996"/>
              <a:stretch/>
            </p:blipFill>
            <p:spPr>
              <a:xfrm>
                <a:off x="12520795" y="6858000"/>
                <a:ext cx="1365354" cy="1063823"/>
              </a:xfrm>
              <a:prstGeom prst="rect">
                <a:avLst/>
              </a:prstGeom>
              <a:ln>
                <a:solidFill>
                  <a:schemeClr val="accent1"/>
                </a:solidFill>
              </a:ln>
            </p:spPr>
          </p:pic>
        </p:grpSp>
      </p:grpSp>
      <p:sp>
        <p:nvSpPr>
          <p:cNvPr id="35" name="Colour Pillar">
            <a:extLst>
              <a:ext uri="{FF2B5EF4-FFF2-40B4-BE49-F238E27FC236}">
                <a16:creationId xmlns:a16="http://schemas.microsoft.com/office/drawing/2014/main" id="{96009629-3C99-4A45-ACEC-2362663E1C64}"/>
              </a:ext>
            </a:extLst>
          </p:cNvPr>
          <p:cNvSpPr/>
          <p:nvPr userDrawn="1"/>
        </p:nvSpPr>
        <p:spPr>
          <a:xfrm>
            <a:off x="11830843" y="356400"/>
            <a:ext cx="360045" cy="61452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85675129"/>
      </p:ext>
    </p:extLst>
  </p:cSld>
  <p:clrMapOvr>
    <a:masterClrMapping/>
  </p:clrMapOvr>
  <p:extLst>
    <p:ext uri="{DCECCB84-F9BA-43D5-87BE-67443E8EF086}">
      <p15:sldGuideLst xmlns:p15="http://schemas.microsoft.com/office/powerpoint/2012/main">
        <p15:guide id="2" pos="529" userDrawn="1">
          <p15:clr>
            <a:srgbClr val="FBAE40"/>
          </p15:clr>
        </p15:guide>
        <p15:guide id="3" pos="350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tyle 4">
    <p:spTree>
      <p:nvGrpSpPr>
        <p:cNvPr id="1" name=""/>
        <p:cNvGrpSpPr/>
        <p:nvPr/>
      </p:nvGrpSpPr>
      <p:grpSpPr>
        <a:xfrm>
          <a:off x="0" y="0"/>
          <a:ext cx="0" cy="0"/>
          <a:chOff x="0" y="0"/>
          <a:chExt cx="0" cy="0"/>
        </a:xfrm>
      </p:grpSpPr>
      <p:pic>
        <p:nvPicPr>
          <p:cNvPr id="82" name="Picture 81" descr="Glendon | York University Logo">
            <a:extLst>
              <a:ext uri="{FF2B5EF4-FFF2-40B4-BE49-F238E27FC236}">
                <a16:creationId xmlns:a16="http://schemas.microsoft.com/office/drawing/2014/main" id="{58C577D5-343B-6C45-A119-B6AEA16834CB}"/>
              </a:ext>
            </a:extLst>
          </p:cNvPr>
          <p:cNvPicPr>
            <a:picLocks noChangeAspect="1"/>
          </p:cNvPicPr>
          <p:nvPr userDrawn="1"/>
        </p:nvPicPr>
        <p:blipFill>
          <a:blip r:embed="rId2"/>
          <a:srcRect/>
          <a:stretch/>
        </p:blipFill>
        <p:spPr>
          <a:xfrm>
            <a:off x="2125219" y="5880718"/>
            <a:ext cx="3424001" cy="372680"/>
          </a:xfrm>
          <a:prstGeom prst="rect">
            <a:avLst/>
          </a:prstGeom>
        </p:spPr>
      </p:pic>
      <p:sp>
        <p:nvSpPr>
          <p:cNvPr id="2" name="Title 1">
            <a:extLst>
              <a:ext uri="{FF2B5EF4-FFF2-40B4-BE49-F238E27FC236}">
                <a16:creationId xmlns:a16="http://schemas.microsoft.com/office/drawing/2014/main" id="{F1F82B35-F4CA-DE48-914A-B88E50670ED1}"/>
              </a:ext>
            </a:extLst>
          </p:cNvPr>
          <p:cNvSpPr>
            <a:spLocks noGrp="1"/>
          </p:cNvSpPr>
          <p:nvPr>
            <p:ph type="title"/>
          </p:nvPr>
        </p:nvSpPr>
        <p:spPr>
          <a:xfrm>
            <a:off x="854982" y="981075"/>
            <a:ext cx="4694238" cy="3071018"/>
          </a:xfrm>
        </p:spPr>
        <p:txBody>
          <a:bodyPr/>
          <a:lstStyle>
            <a:lvl1pPr>
              <a:defRPr sz="4000"/>
            </a:lvl1pPr>
          </a:lstStyle>
          <a:p>
            <a:r>
              <a:rPr lang="en-US"/>
              <a:t>Click to edit Master title style</a:t>
            </a:r>
            <a:endParaRPr lang="en-US" dirty="0"/>
          </a:p>
        </p:txBody>
      </p:sp>
      <p:cxnSp>
        <p:nvCxnSpPr>
          <p:cNvPr id="18" name="Straight Connector 17">
            <a:extLst>
              <a:ext uri="{FF2B5EF4-FFF2-40B4-BE49-F238E27FC236}">
                <a16:creationId xmlns:a16="http://schemas.microsoft.com/office/drawing/2014/main" id="{5D769A60-1E88-804F-A912-2CBC69B8429D}"/>
              </a:ext>
            </a:extLst>
          </p:cNvPr>
          <p:cNvCxnSpPr>
            <a:cxnSpLocks/>
          </p:cNvCxnSpPr>
          <p:nvPr userDrawn="1"/>
        </p:nvCxnSpPr>
        <p:spPr>
          <a:xfrm>
            <a:off x="874698" y="5433456"/>
            <a:ext cx="467803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Text Placeholder 12">
            <a:extLst>
              <a:ext uri="{FF2B5EF4-FFF2-40B4-BE49-F238E27FC236}">
                <a16:creationId xmlns:a16="http://schemas.microsoft.com/office/drawing/2014/main" id="{2960A480-D3F7-A841-9ED5-0C19AF80E3BC}"/>
              </a:ext>
            </a:extLst>
          </p:cNvPr>
          <p:cNvSpPr>
            <a:spLocks noGrp="1"/>
          </p:cNvSpPr>
          <p:nvPr>
            <p:ph type="body" sz="quarter" idx="13" hasCustomPrompt="1"/>
          </p:nvPr>
        </p:nvSpPr>
        <p:spPr>
          <a:xfrm>
            <a:off x="854959" y="4930275"/>
            <a:ext cx="4697775" cy="315212"/>
          </a:xfrm>
          <a:noFill/>
          <a:ln>
            <a:noFill/>
          </a:ln>
        </p:spPr>
        <p:txBody>
          <a:bodyPr lIns="0" tIns="0" rIns="180000" bIns="0" anchor="b">
            <a:noAutofit/>
          </a:bodyPr>
          <a:lstStyle>
            <a:lvl1pPr>
              <a:defRPr sz="1200" b="1" i="0" cap="all" baseline="0">
                <a:solidFill>
                  <a:schemeClr val="tx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a:t>Presenter name</a:t>
            </a:r>
            <a:endParaRPr lang="en-US" dirty="0"/>
          </a:p>
        </p:txBody>
      </p:sp>
      <p:sp>
        <p:nvSpPr>
          <p:cNvPr id="20" name="Text Placeholder 12">
            <a:extLst>
              <a:ext uri="{FF2B5EF4-FFF2-40B4-BE49-F238E27FC236}">
                <a16:creationId xmlns:a16="http://schemas.microsoft.com/office/drawing/2014/main" id="{A0C7D67F-0EF8-B94F-8A1D-26E39847D4F7}"/>
              </a:ext>
            </a:extLst>
          </p:cNvPr>
          <p:cNvSpPr>
            <a:spLocks noGrp="1"/>
          </p:cNvSpPr>
          <p:nvPr>
            <p:ph type="body" sz="quarter" idx="14" hasCustomPrompt="1"/>
          </p:nvPr>
        </p:nvSpPr>
        <p:spPr>
          <a:xfrm>
            <a:off x="854959" y="4293765"/>
            <a:ext cx="4697775" cy="631755"/>
          </a:xfrm>
          <a:noFill/>
          <a:ln>
            <a:noFill/>
          </a:ln>
        </p:spPr>
        <p:txBody>
          <a:bodyPr lIns="0" tIns="72000" rIns="180000" bIns="0" anchor="t">
            <a:noAutofit/>
          </a:bodyPr>
          <a:lstStyle>
            <a:lvl1pPr>
              <a:lnSpc>
                <a:spcPct val="95000"/>
              </a:lnSpc>
              <a:spcBef>
                <a:spcPts val="0"/>
              </a:spcBef>
              <a:defRPr sz="1600" b="0" i="0" cap="none" baseline="0">
                <a:solidFill>
                  <a:schemeClr val="tx1"/>
                </a:solidFill>
                <a:latin typeface="IBM Plex Sans Light" panose="020B04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a:t>Presentation subtitle</a:t>
            </a:r>
            <a:endParaRPr lang="en-US" dirty="0"/>
          </a:p>
        </p:txBody>
      </p:sp>
      <p:sp>
        <p:nvSpPr>
          <p:cNvPr id="26" name="Freeform 25">
            <a:extLst>
              <a:ext uri="{FF2B5EF4-FFF2-40B4-BE49-F238E27FC236}">
                <a16:creationId xmlns:a16="http://schemas.microsoft.com/office/drawing/2014/main" id="{10F37B83-DB99-014C-A42F-9DA46E46F394}"/>
              </a:ext>
            </a:extLst>
          </p:cNvPr>
          <p:cNvSpPr/>
          <p:nvPr userDrawn="1"/>
        </p:nvSpPr>
        <p:spPr>
          <a:xfrm rot="5400000">
            <a:off x="5714999" y="381000"/>
            <a:ext cx="6858001" cy="6096001"/>
          </a:xfrm>
          <a:custGeom>
            <a:avLst/>
            <a:gdLst>
              <a:gd name="connsiteX0" fmla="*/ 360000 w 6858001"/>
              <a:gd name="connsiteY0" fmla="*/ 5736001 h 6096001"/>
              <a:gd name="connsiteX1" fmla="*/ 6498001 w 6858001"/>
              <a:gd name="connsiteY1" fmla="*/ 5736001 h 6096001"/>
              <a:gd name="connsiteX2" fmla="*/ 6498001 w 6858001"/>
              <a:gd name="connsiteY2" fmla="*/ 360001 h 6096001"/>
              <a:gd name="connsiteX3" fmla="*/ 360000 w 6858001"/>
              <a:gd name="connsiteY3" fmla="*/ 360001 h 6096001"/>
              <a:gd name="connsiteX4" fmla="*/ 0 w 6858001"/>
              <a:gd name="connsiteY4" fmla="*/ 6096000 h 6096001"/>
              <a:gd name="connsiteX5" fmla="*/ 0 w 6858001"/>
              <a:gd name="connsiteY5" fmla="*/ 0 h 6096001"/>
              <a:gd name="connsiteX6" fmla="*/ 360000 w 6858001"/>
              <a:gd name="connsiteY6" fmla="*/ 0 h 6096001"/>
              <a:gd name="connsiteX7" fmla="*/ 360000 w 6858001"/>
              <a:gd name="connsiteY7" fmla="*/ 1 h 6096001"/>
              <a:gd name="connsiteX8" fmla="*/ 6498001 w 6858001"/>
              <a:gd name="connsiteY8" fmla="*/ 1 h 6096001"/>
              <a:gd name="connsiteX9" fmla="*/ 6498001 w 6858001"/>
              <a:gd name="connsiteY9" fmla="*/ 0 h 6096001"/>
              <a:gd name="connsiteX10" fmla="*/ 6858001 w 6858001"/>
              <a:gd name="connsiteY10" fmla="*/ 0 h 6096001"/>
              <a:gd name="connsiteX11" fmla="*/ 6858001 w 6858001"/>
              <a:gd name="connsiteY11" fmla="*/ 6096000 h 6096001"/>
              <a:gd name="connsiteX12" fmla="*/ 6679406 w 6858001"/>
              <a:gd name="connsiteY12" fmla="*/ 6096000 h 6096001"/>
              <a:gd name="connsiteX13" fmla="*/ 6679406 w 6858001"/>
              <a:gd name="connsiteY13" fmla="*/ 6096001 h 6096001"/>
              <a:gd name="connsiteX14" fmla="*/ 212725 w 6858001"/>
              <a:gd name="connsiteY14" fmla="*/ 6096001 h 6096001"/>
              <a:gd name="connsiteX15" fmla="*/ 212725 w 6858001"/>
              <a:gd name="connsiteY15" fmla="*/ 6096000 h 60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858001" h="6096001">
                <a:moveTo>
                  <a:pt x="360000" y="5736001"/>
                </a:moveTo>
                <a:lnTo>
                  <a:pt x="6498001" y="5736001"/>
                </a:lnTo>
                <a:lnTo>
                  <a:pt x="6498001" y="360001"/>
                </a:lnTo>
                <a:lnTo>
                  <a:pt x="360000" y="360001"/>
                </a:lnTo>
                <a:close/>
                <a:moveTo>
                  <a:pt x="0" y="6096000"/>
                </a:moveTo>
                <a:lnTo>
                  <a:pt x="0" y="0"/>
                </a:lnTo>
                <a:lnTo>
                  <a:pt x="360000" y="0"/>
                </a:lnTo>
                <a:lnTo>
                  <a:pt x="360000" y="1"/>
                </a:lnTo>
                <a:lnTo>
                  <a:pt x="6498001" y="1"/>
                </a:lnTo>
                <a:lnTo>
                  <a:pt x="6498001" y="0"/>
                </a:lnTo>
                <a:lnTo>
                  <a:pt x="6858001" y="0"/>
                </a:lnTo>
                <a:lnTo>
                  <a:pt x="6858001" y="6096000"/>
                </a:lnTo>
                <a:lnTo>
                  <a:pt x="6679406" y="6096000"/>
                </a:lnTo>
                <a:lnTo>
                  <a:pt x="6679406" y="6096001"/>
                </a:lnTo>
                <a:lnTo>
                  <a:pt x="212725" y="6096001"/>
                </a:lnTo>
                <a:lnTo>
                  <a:pt x="212725" y="6096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0" name="Left Bracket 49">
            <a:extLst>
              <a:ext uri="{FF2B5EF4-FFF2-40B4-BE49-F238E27FC236}">
                <a16:creationId xmlns:a16="http://schemas.microsoft.com/office/drawing/2014/main" id="{8E5E8E52-358B-FD42-93B7-0D1FE5C58028}"/>
              </a:ext>
            </a:extLst>
          </p:cNvPr>
          <p:cNvSpPr/>
          <p:nvPr userDrawn="1"/>
        </p:nvSpPr>
        <p:spPr>
          <a:xfrm>
            <a:off x="-273423" y="4276676"/>
            <a:ext cx="130233" cy="576844"/>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l"/>
            <a:endParaRPr lang="en-US" dirty="0"/>
          </a:p>
        </p:txBody>
      </p:sp>
      <p:sp>
        <p:nvSpPr>
          <p:cNvPr id="51" name="Freeform 50">
            <a:extLst>
              <a:ext uri="{FF2B5EF4-FFF2-40B4-BE49-F238E27FC236}">
                <a16:creationId xmlns:a16="http://schemas.microsoft.com/office/drawing/2014/main" id="{BD05D62C-299F-8F4A-ADC5-A5B240E4E89A}"/>
              </a:ext>
            </a:extLst>
          </p:cNvPr>
          <p:cNvSpPr/>
          <p:nvPr userDrawn="1"/>
        </p:nvSpPr>
        <p:spPr>
          <a:xfrm flipH="1">
            <a:off x="-276510" y="960634"/>
            <a:ext cx="133564" cy="3102795"/>
          </a:xfrm>
          <a:custGeom>
            <a:avLst/>
            <a:gdLst>
              <a:gd name="connsiteX0" fmla="*/ 0 w 133564"/>
              <a:gd name="connsiteY0" fmla="*/ 0 h 590764"/>
              <a:gd name="connsiteX1" fmla="*/ 133564 w 133564"/>
              <a:gd name="connsiteY1" fmla="*/ 0 h 590764"/>
              <a:gd name="connsiteX2" fmla="*/ 133564 w 133564"/>
              <a:gd name="connsiteY2" fmla="*/ 590764 h 590764"/>
              <a:gd name="connsiteX3" fmla="*/ 10274 w 133564"/>
              <a:gd name="connsiteY3" fmla="*/ 590764 h 590764"/>
            </a:gdLst>
            <a:ahLst/>
            <a:cxnLst>
              <a:cxn ang="0">
                <a:pos x="connsiteX0" y="connsiteY0"/>
              </a:cxn>
              <a:cxn ang="0">
                <a:pos x="connsiteX1" y="connsiteY1"/>
              </a:cxn>
              <a:cxn ang="0">
                <a:pos x="connsiteX2" y="connsiteY2"/>
              </a:cxn>
              <a:cxn ang="0">
                <a:pos x="connsiteX3" y="connsiteY3"/>
              </a:cxn>
            </a:cxnLst>
            <a:rect l="l" t="t" r="r" b="b"/>
            <a:pathLst>
              <a:path w="133564" h="590764">
                <a:moveTo>
                  <a:pt x="0" y="0"/>
                </a:moveTo>
                <a:lnTo>
                  <a:pt x="133564" y="0"/>
                </a:lnTo>
                <a:lnTo>
                  <a:pt x="133564" y="590764"/>
                </a:lnTo>
                <a:lnTo>
                  <a:pt x="10274" y="5907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lvl="0"/>
            <a:endParaRPr lang="en-US" dirty="0">
              <a:solidFill>
                <a:schemeClr val="tx1"/>
              </a:solidFill>
            </a:endParaRPr>
          </a:p>
        </p:txBody>
      </p:sp>
      <p:sp>
        <p:nvSpPr>
          <p:cNvPr id="70" name="Picture Placeholder 5">
            <a:extLst>
              <a:ext uri="{FF2B5EF4-FFF2-40B4-BE49-F238E27FC236}">
                <a16:creationId xmlns:a16="http://schemas.microsoft.com/office/drawing/2014/main" id="{20CEDC29-5AA0-A644-B60C-D80C69C12B49}"/>
              </a:ext>
            </a:extLst>
          </p:cNvPr>
          <p:cNvSpPr>
            <a:spLocks noGrp="1"/>
          </p:cNvSpPr>
          <p:nvPr>
            <p:ph type="pic" sz="quarter" idx="15" hasCustomPrompt="1"/>
          </p:nvPr>
        </p:nvSpPr>
        <p:spPr>
          <a:xfrm>
            <a:off x="6456044" y="356400"/>
            <a:ext cx="5364481" cy="6145200"/>
          </a:xfrm>
          <a:solidFill>
            <a:schemeClr val="bg1"/>
          </a:solidFill>
          <a:ln>
            <a:noFill/>
          </a:ln>
        </p:spPr>
        <p:txBody>
          <a:bodyPr anchor="ctr"/>
          <a:lstStyle>
            <a:lvl1pPr algn="ctr">
              <a:defRPr/>
            </a:lvl1pPr>
          </a:lstStyle>
          <a:p>
            <a:r>
              <a:rPr lang="en-US" dirty="0"/>
              <a:t>Drop photo here to add background photo</a:t>
            </a:r>
          </a:p>
        </p:txBody>
      </p:sp>
      <p:grpSp>
        <p:nvGrpSpPr>
          <p:cNvPr id="44" name="Group 43">
            <a:extLst>
              <a:ext uri="{FF2B5EF4-FFF2-40B4-BE49-F238E27FC236}">
                <a16:creationId xmlns:a16="http://schemas.microsoft.com/office/drawing/2014/main" id="{84996675-1CA6-5B4C-95CC-C958A36E4AEA}"/>
              </a:ext>
            </a:extLst>
          </p:cNvPr>
          <p:cNvGrpSpPr/>
          <p:nvPr userDrawn="1"/>
        </p:nvGrpSpPr>
        <p:grpSpPr>
          <a:xfrm>
            <a:off x="12065000" y="-947342"/>
            <a:ext cx="2554514" cy="8075345"/>
            <a:chOff x="12065000" y="-947342"/>
            <a:chExt cx="2554514" cy="8075345"/>
          </a:xfrm>
        </p:grpSpPr>
        <p:grpSp>
          <p:nvGrpSpPr>
            <p:cNvPr id="45" name="Group 44">
              <a:extLst>
                <a:ext uri="{FF2B5EF4-FFF2-40B4-BE49-F238E27FC236}">
                  <a16:creationId xmlns:a16="http://schemas.microsoft.com/office/drawing/2014/main" id="{16D18AE4-4FE2-BA4B-BE2C-79298D8F7DF7}"/>
                </a:ext>
              </a:extLst>
            </p:cNvPr>
            <p:cNvGrpSpPr/>
            <p:nvPr userDrawn="1"/>
          </p:nvGrpSpPr>
          <p:grpSpPr>
            <a:xfrm>
              <a:off x="12192000" y="-947342"/>
              <a:ext cx="2427514" cy="605550"/>
              <a:chOff x="12192000" y="-947342"/>
              <a:chExt cx="2427514" cy="605550"/>
            </a:xfrm>
          </p:grpSpPr>
          <p:sp>
            <p:nvSpPr>
              <p:cNvPr id="98" name="TextBox 97">
                <a:extLst>
                  <a:ext uri="{FF2B5EF4-FFF2-40B4-BE49-F238E27FC236}">
                    <a16:creationId xmlns:a16="http://schemas.microsoft.com/office/drawing/2014/main" id="{3A418B17-B6D9-C948-A4CA-39BA0BF2AAD0}"/>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99" name="Picture 98">
                <a:extLst>
                  <a:ext uri="{FF2B5EF4-FFF2-40B4-BE49-F238E27FC236}">
                    <a16:creationId xmlns:a16="http://schemas.microsoft.com/office/drawing/2014/main" id="{160A8CA0-0DA8-C649-93CF-7EE9AE058187}"/>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grpSp>
          <p:nvGrpSpPr>
            <p:cNvPr id="46" name="Group 45">
              <a:extLst>
                <a:ext uri="{FF2B5EF4-FFF2-40B4-BE49-F238E27FC236}">
                  <a16:creationId xmlns:a16="http://schemas.microsoft.com/office/drawing/2014/main" id="{C951661F-2C3A-8E43-9EF6-278867F13B7E}"/>
                </a:ext>
              </a:extLst>
            </p:cNvPr>
            <p:cNvGrpSpPr/>
            <p:nvPr userDrawn="1"/>
          </p:nvGrpSpPr>
          <p:grpSpPr>
            <a:xfrm>
              <a:off x="12065000" y="-254000"/>
              <a:ext cx="2171700" cy="3007249"/>
              <a:chOff x="12115800" y="0"/>
              <a:chExt cx="2171700" cy="3007249"/>
            </a:xfrm>
          </p:grpSpPr>
          <p:sp>
            <p:nvSpPr>
              <p:cNvPr id="93" name="Rectangle 92">
                <a:extLst>
                  <a:ext uri="{FF2B5EF4-FFF2-40B4-BE49-F238E27FC236}">
                    <a16:creationId xmlns:a16="http://schemas.microsoft.com/office/drawing/2014/main" id="{A09E6200-3B4D-B945-B27E-F0F91A456CEC}"/>
                  </a:ext>
                </a:extLst>
              </p:cNvPr>
              <p:cNvSpPr/>
              <p:nvPr userDrawn="1"/>
            </p:nvSpPr>
            <p:spPr>
              <a:xfrm>
                <a:off x="12287249" y="453077"/>
                <a:ext cx="2000251" cy="255417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4" name="Rectangle 93">
                <a:extLst>
                  <a:ext uri="{FF2B5EF4-FFF2-40B4-BE49-F238E27FC236}">
                    <a16:creationId xmlns:a16="http://schemas.microsoft.com/office/drawing/2014/main" id="{F90FF5DD-1834-A44E-A2E2-EF8D09964715}"/>
                  </a:ext>
                </a:extLst>
              </p:cNvPr>
              <p:cNvSpPr/>
              <p:nvPr userDrawn="1"/>
            </p:nvSpPr>
            <p:spPr>
              <a:xfrm>
                <a:off x="12287249" y="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5" name="Right Triangle 94">
                <a:extLst>
                  <a:ext uri="{FF2B5EF4-FFF2-40B4-BE49-F238E27FC236}">
                    <a16:creationId xmlns:a16="http://schemas.microsoft.com/office/drawing/2014/main" id="{97D90916-53A2-5145-BB6D-F7C0A118CA7D}"/>
                  </a:ext>
                </a:extLst>
              </p:cNvPr>
              <p:cNvSpPr/>
              <p:nvPr userDrawn="1"/>
            </p:nvSpPr>
            <p:spPr>
              <a:xfrm flipH="1">
                <a:off x="12115800" y="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96" name="TextBox 95">
                <a:extLst>
                  <a:ext uri="{FF2B5EF4-FFF2-40B4-BE49-F238E27FC236}">
                    <a16:creationId xmlns:a16="http://schemas.microsoft.com/office/drawing/2014/main" id="{D6AB4E01-41FE-054C-B4F1-43AAFC89A949}"/>
                  </a:ext>
                </a:extLst>
              </p:cNvPr>
              <p:cNvSpPr txBox="1"/>
              <p:nvPr userDrawn="1"/>
            </p:nvSpPr>
            <p:spPr>
              <a:xfrm>
                <a:off x="12516910" y="90429"/>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97" name="TextBox 96">
                <a:extLst>
                  <a:ext uri="{FF2B5EF4-FFF2-40B4-BE49-F238E27FC236}">
                    <a16:creationId xmlns:a16="http://schemas.microsoft.com/office/drawing/2014/main" id="{B59FA107-1773-164A-9967-2A541775DF5F}"/>
                  </a:ext>
                </a:extLst>
              </p:cNvPr>
              <p:cNvSpPr txBox="1"/>
              <p:nvPr userDrawn="1"/>
            </p:nvSpPr>
            <p:spPr>
              <a:xfrm>
                <a:off x="12369020" y="656836"/>
                <a:ext cx="1854980" cy="2259977"/>
              </a:xfrm>
              <a:prstGeom prst="rect">
                <a:avLst/>
              </a:prstGeom>
              <a:noFill/>
            </p:spPr>
            <p:txBody>
              <a:bodyPr wrap="square" rtlCol="0">
                <a:noAutofit/>
              </a:bodyPr>
              <a:lstStyle/>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rPr>
                  <a:t>To place your own photo, use Master slides like “Title Style 1” to create from scratch.</a:t>
                </a:r>
              </a:p>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Roboto" charset="0"/>
                  </a:rPr>
                  <a:t>You may also delete</a:t>
                </a:r>
                <a:br>
                  <a:rPr lang="en-US" sz="900" b="0" i="0" kern="120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existing photos to reveal the placeholder beneath. Then t</a:t>
                </a:r>
                <a:r>
                  <a:rPr lang="en-US" sz="900" b="0" i="0" dirty="0">
                    <a:solidFill>
                      <a:schemeClr val="tx1">
                        <a:lumMod val="75000"/>
                        <a:lumOff val="25000"/>
                      </a:schemeClr>
                    </a:solidFill>
                    <a:latin typeface="IBM Plex Sans" panose="020B0503050203000203" pitchFamily="34" charset="77"/>
                    <a:ea typeface="Roboto" charset="0"/>
                    <a:cs typeface="Roboto" charset="0"/>
                  </a:rPr>
                  <a:t>o add a photo, drag a photo onto the slide or click the icon in the placeholder to browse for</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your image.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 Send to back”.</a:t>
                </a:r>
              </a:p>
            </p:txBody>
          </p:sp>
        </p:grpSp>
        <p:grpSp>
          <p:nvGrpSpPr>
            <p:cNvPr id="47" name="Group 46">
              <a:extLst>
                <a:ext uri="{FF2B5EF4-FFF2-40B4-BE49-F238E27FC236}">
                  <a16:creationId xmlns:a16="http://schemas.microsoft.com/office/drawing/2014/main" id="{1FB90258-5776-FC4D-A656-A223C9C821DB}"/>
                </a:ext>
              </a:extLst>
            </p:cNvPr>
            <p:cNvGrpSpPr/>
            <p:nvPr userDrawn="1"/>
          </p:nvGrpSpPr>
          <p:grpSpPr>
            <a:xfrm>
              <a:off x="12237133" y="2882622"/>
              <a:ext cx="2011532" cy="985422"/>
              <a:chOff x="12272640" y="6571606"/>
              <a:chExt cx="1538402" cy="985422"/>
            </a:xfrm>
          </p:grpSpPr>
          <p:sp>
            <p:nvSpPr>
              <p:cNvPr id="90" name="Rectangle 89">
                <a:extLst>
                  <a:ext uri="{FF2B5EF4-FFF2-40B4-BE49-F238E27FC236}">
                    <a16:creationId xmlns:a16="http://schemas.microsoft.com/office/drawing/2014/main" id="{376D3EA6-AA03-A84E-AAC1-BA88F9049FB0}"/>
                  </a:ext>
                </a:extLst>
              </p:cNvPr>
              <p:cNvSpPr/>
              <p:nvPr userDrawn="1"/>
            </p:nvSpPr>
            <p:spPr>
              <a:xfrm>
                <a:off x="12272640" y="6571606"/>
                <a:ext cx="1538402" cy="9854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91" name="TextBox 90">
                <a:extLst>
                  <a:ext uri="{FF2B5EF4-FFF2-40B4-BE49-F238E27FC236}">
                    <a16:creationId xmlns:a16="http://schemas.microsoft.com/office/drawing/2014/main" id="{54E431D4-31A9-8542-905F-B452EA7B2EBD}"/>
                  </a:ext>
                </a:extLst>
              </p:cNvPr>
              <p:cNvSpPr txBox="1"/>
              <p:nvPr userDrawn="1"/>
            </p:nvSpPr>
            <p:spPr>
              <a:xfrm>
                <a:off x="12425440" y="7002160"/>
                <a:ext cx="1161546" cy="461665"/>
              </a:xfrm>
              <a:prstGeom prst="rect">
                <a:avLst/>
              </a:prstGeom>
            </p:spPr>
            <p:txBody>
              <a:bodyPr vert="horz" wrap="square" lIns="0" tIns="0" rIns="0" bIns="0" rtlCol="0" anchor="t">
                <a:spAutoFit/>
              </a:bodyPr>
              <a:lstStyle/>
              <a:p>
                <a:pPr algn="l"/>
                <a:r>
                  <a:rPr lang="en-US" sz="1000" dirty="0">
                    <a:solidFill>
                      <a:schemeClr val="tx2"/>
                    </a:solidFill>
                    <a:latin typeface="IBM Plex Sans" panose="020B0503050203000203" pitchFamily="34" charset="0"/>
                    <a:ea typeface="Arial" charset="0"/>
                    <a:cs typeface="Arial" charset="0"/>
                  </a:rPr>
                  <a:t>Access programmed text formats by using the ‘Indent More’ button.</a:t>
                </a:r>
              </a:p>
            </p:txBody>
          </p:sp>
          <p:pic>
            <p:nvPicPr>
              <p:cNvPr id="92" name="Picture 91">
                <a:extLst>
                  <a:ext uri="{FF2B5EF4-FFF2-40B4-BE49-F238E27FC236}">
                    <a16:creationId xmlns:a16="http://schemas.microsoft.com/office/drawing/2014/main" id="{1E2F0FC3-5AA8-1F44-AB86-0D37542D9CF9}"/>
                  </a:ext>
                </a:extLst>
              </p:cNvPr>
              <p:cNvPicPr>
                <a:picLocks noChangeAspect="1"/>
              </p:cNvPicPr>
              <p:nvPr userDrawn="1"/>
            </p:nvPicPr>
            <p:blipFill rotWithShape="1">
              <a:blip r:embed="rId4"/>
              <a:srcRect l="8882" t="5165" r="-1"/>
              <a:stretch/>
            </p:blipFill>
            <p:spPr>
              <a:xfrm>
                <a:off x="12426082" y="6665739"/>
                <a:ext cx="196784" cy="228984"/>
              </a:xfrm>
              <a:prstGeom prst="roundRect">
                <a:avLst/>
              </a:prstGeom>
              <a:ln>
                <a:solidFill>
                  <a:schemeClr val="accent1"/>
                </a:solidFill>
              </a:ln>
            </p:spPr>
          </p:pic>
        </p:grpSp>
        <p:grpSp>
          <p:nvGrpSpPr>
            <p:cNvPr id="83" name="Group 82">
              <a:extLst>
                <a:ext uri="{FF2B5EF4-FFF2-40B4-BE49-F238E27FC236}">
                  <a16:creationId xmlns:a16="http://schemas.microsoft.com/office/drawing/2014/main" id="{6EA36200-0A37-7245-9185-9E629ED69999}"/>
                </a:ext>
              </a:extLst>
            </p:cNvPr>
            <p:cNvGrpSpPr/>
            <p:nvPr userDrawn="1"/>
          </p:nvGrpSpPr>
          <p:grpSpPr>
            <a:xfrm>
              <a:off x="12236449" y="4009675"/>
              <a:ext cx="2147063" cy="3118328"/>
              <a:chOff x="12236449" y="4803495"/>
              <a:chExt cx="2147063" cy="3118328"/>
            </a:xfrm>
          </p:grpSpPr>
          <p:grpSp>
            <p:nvGrpSpPr>
              <p:cNvPr id="84" name="Group 83">
                <a:extLst>
                  <a:ext uri="{FF2B5EF4-FFF2-40B4-BE49-F238E27FC236}">
                    <a16:creationId xmlns:a16="http://schemas.microsoft.com/office/drawing/2014/main" id="{B412A0CE-A92D-DF42-B87F-D64BCEC5A094}"/>
                  </a:ext>
                </a:extLst>
              </p:cNvPr>
              <p:cNvGrpSpPr/>
              <p:nvPr userDrawn="1"/>
            </p:nvGrpSpPr>
            <p:grpSpPr>
              <a:xfrm>
                <a:off x="12236449" y="4803495"/>
                <a:ext cx="2147063" cy="2485366"/>
                <a:chOff x="12287249" y="1112812"/>
                <a:chExt cx="2147063" cy="3086847"/>
              </a:xfrm>
            </p:grpSpPr>
            <p:sp>
              <p:nvSpPr>
                <p:cNvPr id="86" name="Rectangle 85">
                  <a:extLst>
                    <a:ext uri="{FF2B5EF4-FFF2-40B4-BE49-F238E27FC236}">
                      <a16:creationId xmlns:a16="http://schemas.microsoft.com/office/drawing/2014/main" id="{88DFBAC4-3E5A-844D-9FF0-3A6546D2BBCA}"/>
                    </a:ext>
                  </a:extLst>
                </p:cNvPr>
                <p:cNvSpPr/>
                <p:nvPr userDrawn="1"/>
              </p:nvSpPr>
              <p:spPr>
                <a:xfrm>
                  <a:off x="12287249" y="1565888"/>
                  <a:ext cx="2000251" cy="2633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7" name="Rectangle 86">
                  <a:extLst>
                    <a:ext uri="{FF2B5EF4-FFF2-40B4-BE49-F238E27FC236}">
                      <a16:creationId xmlns:a16="http://schemas.microsoft.com/office/drawing/2014/main" id="{BC61A75C-74F2-B24E-ADFA-6B76D9607CF7}"/>
                    </a:ext>
                  </a:extLst>
                </p:cNvPr>
                <p:cNvSpPr/>
                <p:nvPr userDrawn="1"/>
              </p:nvSpPr>
              <p:spPr>
                <a:xfrm>
                  <a:off x="12287249" y="1112812"/>
                  <a:ext cx="2000251" cy="490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8" name="TextBox 87">
                  <a:extLst>
                    <a:ext uri="{FF2B5EF4-FFF2-40B4-BE49-F238E27FC236}">
                      <a16:creationId xmlns:a16="http://schemas.microsoft.com/office/drawing/2014/main" id="{329D18AE-93B8-0348-8C35-9693A151B1BC}"/>
                    </a:ext>
                  </a:extLst>
                </p:cNvPr>
                <p:cNvSpPr txBox="1"/>
                <p:nvPr userDrawn="1"/>
              </p:nvSpPr>
              <p:spPr>
                <a:xfrm>
                  <a:off x="12516910" y="1189721"/>
                  <a:ext cx="1917402" cy="382262"/>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GUIDELINES</a:t>
                  </a:r>
                </a:p>
              </p:txBody>
            </p:sp>
            <p:sp>
              <p:nvSpPr>
                <p:cNvPr id="89" name="TextBox 88">
                  <a:extLst>
                    <a:ext uri="{FF2B5EF4-FFF2-40B4-BE49-F238E27FC236}">
                      <a16:creationId xmlns:a16="http://schemas.microsoft.com/office/drawing/2014/main" id="{BE14E0F2-0CC8-4943-BDEE-BAF3A3945AA3}"/>
                    </a:ext>
                  </a:extLst>
                </p:cNvPr>
                <p:cNvSpPr txBox="1"/>
                <p:nvPr userDrawn="1"/>
              </p:nvSpPr>
              <p:spPr>
                <a:xfrm>
                  <a:off x="12369020" y="1842802"/>
                  <a:ext cx="1797275" cy="210584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Each layout has its own custom gridlines to help build your slides. Keep content within the guides and do not go past them.</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make guides visible right-click your slide &gt; Grids &amp; Guides &gt; Ensure ‘Guides’ is checked</a:t>
                  </a:r>
                </a:p>
              </p:txBody>
            </p:sp>
          </p:grpSp>
          <p:pic>
            <p:nvPicPr>
              <p:cNvPr id="85" name="Picture 84" descr="A screenshot of a cell phone&#10;&#10;Description automatically generated">
                <a:extLst>
                  <a:ext uri="{FF2B5EF4-FFF2-40B4-BE49-F238E27FC236}">
                    <a16:creationId xmlns:a16="http://schemas.microsoft.com/office/drawing/2014/main" id="{BC6B5C1E-F6E3-8A41-A345-E6115B5A4BAF}"/>
                  </a:ext>
                </a:extLst>
              </p:cNvPr>
              <p:cNvPicPr>
                <a:picLocks noChangeAspect="1"/>
              </p:cNvPicPr>
              <p:nvPr userDrawn="1"/>
            </p:nvPicPr>
            <p:blipFill rotWithShape="1">
              <a:blip r:embed="rId5"/>
              <a:srcRect l="29724" t="14641" r="46863" b="57996"/>
              <a:stretch/>
            </p:blipFill>
            <p:spPr>
              <a:xfrm>
                <a:off x="12520795" y="6858000"/>
                <a:ext cx="1365354" cy="1063823"/>
              </a:xfrm>
              <a:prstGeom prst="rect">
                <a:avLst/>
              </a:prstGeom>
              <a:ln>
                <a:solidFill>
                  <a:schemeClr val="accent1"/>
                </a:solidFill>
              </a:ln>
            </p:spPr>
          </p:pic>
        </p:grpSp>
      </p:grpSp>
      <p:sp>
        <p:nvSpPr>
          <p:cNvPr id="100" name="Rectangle 99">
            <a:extLst>
              <a:ext uri="{FF2B5EF4-FFF2-40B4-BE49-F238E27FC236}">
                <a16:creationId xmlns:a16="http://schemas.microsoft.com/office/drawing/2014/main" id="{F32233DF-79EA-BB48-AA9D-097EA2F4D528}"/>
              </a:ext>
            </a:extLst>
          </p:cNvPr>
          <p:cNvSpPr/>
          <p:nvPr userDrawn="1"/>
        </p:nvSpPr>
        <p:spPr>
          <a:xfrm>
            <a:off x="-1606668" y="146187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Presentation title</a:t>
            </a:r>
          </a:p>
          <a:p>
            <a:pPr algn="r"/>
            <a:r>
              <a:rPr lang="en-US" sz="1100" b="1" i="0" kern="1200" dirty="0">
                <a:solidFill>
                  <a:schemeClr val="tx1"/>
                </a:solidFill>
                <a:latin typeface="IBM Plex Sans SemiBold" panose="020B0503050203000203" pitchFamily="34" charset="0"/>
                <a:ea typeface="+mn-ea"/>
                <a:cs typeface="+mn-cs"/>
              </a:rPr>
              <a:t>6 lines max</a:t>
            </a:r>
          </a:p>
        </p:txBody>
      </p:sp>
      <p:sp>
        <p:nvSpPr>
          <p:cNvPr id="101" name="Rectangle 100">
            <a:extLst>
              <a:ext uri="{FF2B5EF4-FFF2-40B4-BE49-F238E27FC236}">
                <a16:creationId xmlns:a16="http://schemas.microsoft.com/office/drawing/2014/main" id="{FC615163-8B7A-5848-904C-544A6FB4FB4F}"/>
              </a:ext>
            </a:extLst>
          </p:cNvPr>
          <p:cNvSpPr/>
          <p:nvPr userDrawn="1"/>
        </p:nvSpPr>
        <p:spPr>
          <a:xfrm>
            <a:off x="-1606668" y="4229718"/>
            <a:ext cx="1278541" cy="6115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Subtitle</a:t>
            </a:r>
          </a:p>
          <a:p>
            <a:pPr algn="r"/>
            <a:r>
              <a:rPr lang="en-US" sz="1100" b="1" i="0">
                <a:solidFill>
                  <a:schemeClr val="tx1"/>
                </a:solidFill>
                <a:latin typeface="IBM Plex Sans SemiBold" panose="020B0503050203000203" pitchFamily="34" charset="0"/>
              </a:rPr>
              <a:t>2 lines max</a:t>
            </a:r>
            <a:endParaRPr lang="en-US" sz="1100" b="1" i="0" dirty="0">
              <a:solidFill>
                <a:schemeClr val="tx1"/>
              </a:solidFill>
              <a:latin typeface="IBM Plex Sans SemiBold" panose="020B0503050203000203" pitchFamily="34" charset="0"/>
            </a:endParaRPr>
          </a:p>
        </p:txBody>
      </p:sp>
      <p:sp>
        <p:nvSpPr>
          <p:cNvPr id="35" name="Colour Pillar">
            <a:extLst>
              <a:ext uri="{FF2B5EF4-FFF2-40B4-BE49-F238E27FC236}">
                <a16:creationId xmlns:a16="http://schemas.microsoft.com/office/drawing/2014/main" id="{DE82F32C-6C9F-C349-945E-A0A9E8DB5FF6}"/>
              </a:ext>
            </a:extLst>
          </p:cNvPr>
          <p:cNvSpPr/>
          <p:nvPr userDrawn="1"/>
        </p:nvSpPr>
        <p:spPr>
          <a:xfrm>
            <a:off x="11820525" y="356400"/>
            <a:ext cx="370363" cy="61452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21412751"/>
      </p:ext>
    </p:extLst>
  </p:cSld>
  <p:clrMapOvr>
    <a:masterClrMapping/>
  </p:clrMapOvr>
  <p:extLst>
    <p:ext uri="{DCECCB84-F9BA-43D5-87BE-67443E8EF086}">
      <p15:sldGuideLst xmlns:p15="http://schemas.microsoft.com/office/powerpoint/2012/main">
        <p15:guide id="2" pos="529" userDrawn="1">
          <p15:clr>
            <a:srgbClr val="FBAE40"/>
          </p15:clr>
        </p15:guide>
        <p15:guide id="3" pos="3500" userDrawn="1">
          <p15:clr>
            <a:srgbClr val="FBAE40"/>
          </p15:clr>
        </p15:guide>
        <p15:guide id="4" pos="744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Style 1_Thin">
    <p:bg>
      <p:bgPr>
        <a:solidFill>
          <a:schemeClr val="accent1"/>
        </a:solidFill>
        <a:effectLst/>
      </p:bgPr>
    </p:bg>
    <p:spTree>
      <p:nvGrpSpPr>
        <p:cNvPr id="1" name=""/>
        <p:cNvGrpSpPr/>
        <p:nvPr/>
      </p:nvGrpSpPr>
      <p:grpSpPr>
        <a:xfrm>
          <a:off x="0" y="0"/>
          <a:ext cx="0" cy="0"/>
          <a:chOff x="0" y="0"/>
          <a:chExt cx="0" cy="0"/>
        </a:xfrm>
      </p:grpSpPr>
      <p:sp>
        <p:nvSpPr>
          <p:cNvPr id="64" name="Rectangle 63">
            <a:extLst>
              <a:ext uri="{FF2B5EF4-FFF2-40B4-BE49-F238E27FC236}">
                <a16:creationId xmlns:a16="http://schemas.microsoft.com/office/drawing/2014/main" id="{BE0C7251-CD37-454F-9097-5A53D2472D7D}"/>
              </a:ext>
            </a:extLst>
          </p:cNvPr>
          <p:cNvSpPr/>
          <p:nvPr userDrawn="1"/>
        </p:nvSpPr>
        <p:spPr>
          <a:xfrm>
            <a:off x="12236449" y="199076"/>
            <a:ext cx="2000251" cy="450355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8" name="Picture Placeholder 7">
            <a:extLst>
              <a:ext uri="{FF2B5EF4-FFF2-40B4-BE49-F238E27FC236}">
                <a16:creationId xmlns:a16="http://schemas.microsoft.com/office/drawing/2014/main" id="{03924A13-79EE-1D47-B49D-1565C986DA27}"/>
              </a:ext>
            </a:extLst>
          </p:cNvPr>
          <p:cNvSpPr>
            <a:spLocks noGrp="1"/>
          </p:cNvSpPr>
          <p:nvPr>
            <p:ph type="pic" sz="quarter" idx="11" hasCustomPrompt="1"/>
          </p:nvPr>
        </p:nvSpPr>
        <p:spPr>
          <a:xfrm>
            <a:off x="355599" y="358815"/>
            <a:ext cx="11485301" cy="6146157"/>
          </a:xfrm>
          <a:prstGeom prst="rect">
            <a:avLst/>
          </a:prstGeom>
          <a:solidFill>
            <a:schemeClr val="bg1"/>
          </a:solidFill>
        </p:spPr>
        <p:txBody>
          <a:bodyPr wrap="square" rIns="288000" anchor="ctr">
            <a:noAutofit/>
          </a:bodyPr>
          <a:lstStyle>
            <a:lvl1pPr algn="ctr">
              <a:defRPr/>
            </a:lvl1pPr>
          </a:lstStyle>
          <a:p>
            <a:r>
              <a:rPr lang="en-US"/>
              <a:t>Drop photo here to add background photo</a:t>
            </a:r>
            <a:endParaRPr lang="en-US" dirty="0"/>
          </a:p>
        </p:txBody>
      </p:sp>
      <p:sp>
        <p:nvSpPr>
          <p:cNvPr id="11" name="Freeform 10">
            <a:extLst>
              <a:ext uri="{FF2B5EF4-FFF2-40B4-BE49-F238E27FC236}">
                <a16:creationId xmlns:a16="http://schemas.microsoft.com/office/drawing/2014/main" id="{027E5C04-A6BF-204B-B6E3-68227002AE82}"/>
              </a:ext>
            </a:extLst>
          </p:cNvPr>
          <p:cNvSpPr/>
          <p:nvPr userDrawn="1"/>
        </p:nvSpPr>
        <p:spPr>
          <a:xfrm>
            <a:off x="-1" y="1"/>
            <a:ext cx="12192002" cy="6858000"/>
          </a:xfrm>
          <a:custGeom>
            <a:avLst/>
            <a:gdLst>
              <a:gd name="connsiteX0" fmla="*/ 360001 w 12192002"/>
              <a:gd name="connsiteY0" fmla="*/ 360000 h 6858000"/>
              <a:gd name="connsiteX1" fmla="*/ 360001 w 12192002"/>
              <a:gd name="connsiteY1" fmla="*/ 6497999 h 6858000"/>
              <a:gd name="connsiteX2" fmla="*/ 11832001 w 12192002"/>
              <a:gd name="connsiteY2" fmla="*/ 6497999 h 6858000"/>
              <a:gd name="connsiteX3" fmla="*/ 11832001 w 12192002"/>
              <a:gd name="connsiteY3" fmla="*/ 360000 h 6858000"/>
              <a:gd name="connsiteX4" fmla="*/ 1 w 12192002"/>
              <a:gd name="connsiteY4" fmla="*/ 0 h 6858000"/>
              <a:gd name="connsiteX5" fmla="*/ 360001 w 12192002"/>
              <a:gd name="connsiteY5" fmla="*/ 0 h 6858000"/>
              <a:gd name="connsiteX6" fmla="*/ 360001 w 12192002"/>
              <a:gd name="connsiteY6" fmla="*/ 0 h 6858000"/>
              <a:gd name="connsiteX7" fmla="*/ 11832001 w 12192002"/>
              <a:gd name="connsiteY7" fmla="*/ 0 h 6858000"/>
              <a:gd name="connsiteX8" fmla="*/ 12192001 w 12192002"/>
              <a:gd name="connsiteY8" fmla="*/ 0 h 6858000"/>
              <a:gd name="connsiteX9" fmla="*/ 12192002 w 12192002"/>
              <a:gd name="connsiteY9" fmla="*/ 0 h 6858000"/>
              <a:gd name="connsiteX10" fmla="*/ 12192002 w 12192002"/>
              <a:gd name="connsiteY10" fmla="*/ 360000 h 6858000"/>
              <a:gd name="connsiteX11" fmla="*/ 12192001 w 12192002"/>
              <a:gd name="connsiteY11" fmla="*/ 360000 h 6858000"/>
              <a:gd name="connsiteX12" fmla="*/ 12192001 w 12192002"/>
              <a:gd name="connsiteY12" fmla="*/ 6497999 h 6858000"/>
              <a:gd name="connsiteX13" fmla="*/ 12192002 w 12192002"/>
              <a:gd name="connsiteY13" fmla="*/ 6497999 h 6858000"/>
              <a:gd name="connsiteX14" fmla="*/ 12192002 w 12192002"/>
              <a:gd name="connsiteY14" fmla="*/ 6857999 h 6858000"/>
              <a:gd name="connsiteX15" fmla="*/ 12192001 w 12192002"/>
              <a:gd name="connsiteY15" fmla="*/ 6857999 h 6858000"/>
              <a:gd name="connsiteX16" fmla="*/ 12192001 w 12192002"/>
              <a:gd name="connsiteY16" fmla="*/ 6858000 h 6858000"/>
              <a:gd name="connsiteX17" fmla="*/ 11832001 w 12192002"/>
              <a:gd name="connsiteY17" fmla="*/ 6858000 h 6858000"/>
              <a:gd name="connsiteX18" fmla="*/ 11832001 w 12192002"/>
              <a:gd name="connsiteY18" fmla="*/ 6857999 h 6858000"/>
              <a:gd name="connsiteX19" fmla="*/ 360001 w 12192002"/>
              <a:gd name="connsiteY19" fmla="*/ 6857999 h 6858000"/>
              <a:gd name="connsiteX20" fmla="*/ 360001 w 12192002"/>
              <a:gd name="connsiteY20" fmla="*/ 6858000 h 6858000"/>
              <a:gd name="connsiteX21" fmla="*/ 1 w 12192002"/>
              <a:gd name="connsiteY21" fmla="*/ 6858000 h 6858000"/>
              <a:gd name="connsiteX22" fmla="*/ 1 w 12192002"/>
              <a:gd name="connsiteY22" fmla="*/ 6857999 h 6858000"/>
              <a:gd name="connsiteX23" fmla="*/ 0 w 12192002"/>
              <a:gd name="connsiteY23" fmla="*/ 6857999 h 6858000"/>
              <a:gd name="connsiteX24" fmla="*/ 0 w 12192002"/>
              <a:gd name="connsiteY24" fmla="*/ 6497999 h 6858000"/>
              <a:gd name="connsiteX25" fmla="*/ 1 w 12192002"/>
              <a:gd name="connsiteY25" fmla="*/ 6497999 h 6858000"/>
              <a:gd name="connsiteX26" fmla="*/ 1 w 12192002"/>
              <a:gd name="connsiteY26" fmla="*/ 360000 h 6858000"/>
              <a:gd name="connsiteX27" fmla="*/ 0 w 12192002"/>
              <a:gd name="connsiteY27" fmla="*/ 360000 h 6858000"/>
              <a:gd name="connsiteX28" fmla="*/ 0 w 12192002"/>
              <a:gd name="connsiteY28" fmla="*/ 0 h 6858000"/>
              <a:gd name="connsiteX29" fmla="*/ 1 w 12192002"/>
              <a:gd name="connsiteY2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2192002" h="6858000">
                <a:moveTo>
                  <a:pt x="360001" y="360000"/>
                </a:moveTo>
                <a:lnTo>
                  <a:pt x="360001" y="6497999"/>
                </a:lnTo>
                <a:lnTo>
                  <a:pt x="11832001" y="6497999"/>
                </a:lnTo>
                <a:lnTo>
                  <a:pt x="11832001" y="360000"/>
                </a:lnTo>
                <a:close/>
                <a:moveTo>
                  <a:pt x="1" y="0"/>
                </a:moveTo>
                <a:lnTo>
                  <a:pt x="360001" y="0"/>
                </a:lnTo>
                <a:lnTo>
                  <a:pt x="360001" y="0"/>
                </a:lnTo>
                <a:lnTo>
                  <a:pt x="11832001" y="0"/>
                </a:lnTo>
                <a:lnTo>
                  <a:pt x="12192001" y="0"/>
                </a:lnTo>
                <a:lnTo>
                  <a:pt x="12192002" y="0"/>
                </a:lnTo>
                <a:lnTo>
                  <a:pt x="12192002" y="360000"/>
                </a:lnTo>
                <a:lnTo>
                  <a:pt x="12192001" y="360000"/>
                </a:lnTo>
                <a:lnTo>
                  <a:pt x="12192001" y="6497999"/>
                </a:lnTo>
                <a:lnTo>
                  <a:pt x="12192002" y="6497999"/>
                </a:lnTo>
                <a:lnTo>
                  <a:pt x="12192002" y="6857999"/>
                </a:lnTo>
                <a:lnTo>
                  <a:pt x="12192001" y="6857999"/>
                </a:lnTo>
                <a:lnTo>
                  <a:pt x="12192001" y="6858000"/>
                </a:lnTo>
                <a:lnTo>
                  <a:pt x="11832001" y="6858000"/>
                </a:lnTo>
                <a:lnTo>
                  <a:pt x="11832001" y="6857999"/>
                </a:lnTo>
                <a:lnTo>
                  <a:pt x="360001" y="6857999"/>
                </a:lnTo>
                <a:lnTo>
                  <a:pt x="360001" y="6858000"/>
                </a:lnTo>
                <a:lnTo>
                  <a:pt x="1" y="6858000"/>
                </a:lnTo>
                <a:lnTo>
                  <a:pt x="1" y="6857999"/>
                </a:lnTo>
                <a:lnTo>
                  <a:pt x="0" y="6857999"/>
                </a:lnTo>
                <a:lnTo>
                  <a:pt x="0" y="6497999"/>
                </a:lnTo>
                <a:lnTo>
                  <a:pt x="1" y="6497999"/>
                </a:lnTo>
                <a:lnTo>
                  <a:pt x="1" y="360000"/>
                </a:lnTo>
                <a:lnTo>
                  <a:pt x="0" y="360000"/>
                </a:lnTo>
                <a:lnTo>
                  <a:pt x="0" y="0"/>
                </a:lnTo>
                <a:lnTo>
                  <a:pt x="1"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7" name="Rectangle 6">
            <a:extLst>
              <a:ext uri="{FF2B5EF4-FFF2-40B4-BE49-F238E27FC236}">
                <a16:creationId xmlns:a16="http://schemas.microsoft.com/office/drawing/2014/main" id="{475EFF4A-70A8-9248-B4BA-E3DED7A31700}"/>
              </a:ext>
            </a:extLst>
          </p:cNvPr>
          <p:cNvSpPr/>
          <p:nvPr userDrawn="1"/>
        </p:nvSpPr>
        <p:spPr>
          <a:xfrm>
            <a:off x="-1607336" y="146187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Presentation title</a:t>
            </a:r>
          </a:p>
          <a:p>
            <a:pPr algn="r"/>
            <a:r>
              <a:rPr lang="en-US" sz="1100" b="1" i="0" kern="1200">
                <a:solidFill>
                  <a:schemeClr val="tx1"/>
                </a:solidFill>
                <a:latin typeface="IBM Plex Sans SemiBold" panose="020B0503050203000203" pitchFamily="34" charset="0"/>
                <a:ea typeface="+mn-ea"/>
                <a:cs typeface="+mn-cs"/>
              </a:rPr>
              <a:t>4 lines max</a:t>
            </a:r>
            <a:endParaRPr lang="en-US" sz="1100" b="1" i="0" kern="1200" dirty="0">
              <a:solidFill>
                <a:schemeClr val="tx1"/>
              </a:solidFill>
              <a:latin typeface="IBM Plex Sans SemiBold" panose="020B0503050203000203" pitchFamily="34" charset="0"/>
              <a:ea typeface="+mn-ea"/>
              <a:cs typeface="+mn-cs"/>
            </a:endParaRPr>
          </a:p>
        </p:txBody>
      </p:sp>
      <p:sp>
        <p:nvSpPr>
          <p:cNvPr id="16" name="Rectangle 15">
            <a:extLst>
              <a:ext uri="{FF2B5EF4-FFF2-40B4-BE49-F238E27FC236}">
                <a16:creationId xmlns:a16="http://schemas.microsoft.com/office/drawing/2014/main" id="{DB5AEFE7-B037-6846-9200-FA1D40FA2490}"/>
              </a:ext>
            </a:extLst>
          </p:cNvPr>
          <p:cNvSpPr/>
          <p:nvPr userDrawn="1"/>
        </p:nvSpPr>
        <p:spPr>
          <a:xfrm>
            <a:off x="-1607336" y="3654952"/>
            <a:ext cx="1278541" cy="611540"/>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a:solidFill>
                  <a:schemeClr val="tx1"/>
                </a:solidFill>
                <a:latin typeface="IBM Plex Sans" panose="020B0503050203000203" pitchFamily="34" charset="0"/>
              </a:rPr>
              <a:t>Subtitle</a:t>
            </a:r>
          </a:p>
          <a:p>
            <a:pPr algn="r"/>
            <a:r>
              <a:rPr lang="en-US" sz="1100" b="1" i="0">
                <a:solidFill>
                  <a:schemeClr val="tx1"/>
                </a:solidFill>
                <a:latin typeface="IBM Plex Sans SemiBold" panose="020B0503050203000203" pitchFamily="34" charset="0"/>
              </a:rPr>
              <a:t>2 lines max</a:t>
            </a:r>
            <a:endParaRPr lang="en-US" sz="1100" b="1" i="0" dirty="0">
              <a:solidFill>
                <a:schemeClr val="tx1"/>
              </a:solidFill>
              <a:latin typeface="IBM Plex Sans SemiBold" panose="020B0503050203000203" pitchFamily="34" charset="0"/>
            </a:endParaRPr>
          </a:p>
        </p:txBody>
      </p:sp>
      <p:sp>
        <p:nvSpPr>
          <p:cNvPr id="9" name="Left Bracket 8">
            <a:extLst>
              <a:ext uri="{FF2B5EF4-FFF2-40B4-BE49-F238E27FC236}">
                <a16:creationId xmlns:a16="http://schemas.microsoft.com/office/drawing/2014/main" id="{120EEB4F-ABEE-814D-8EF3-50DC5B4DAC66}"/>
              </a:ext>
            </a:extLst>
          </p:cNvPr>
          <p:cNvSpPr/>
          <p:nvPr userDrawn="1"/>
        </p:nvSpPr>
        <p:spPr>
          <a:xfrm>
            <a:off x="-282633" y="1463040"/>
            <a:ext cx="133004" cy="2194560"/>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9" name="Left Bracket 18">
            <a:extLst>
              <a:ext uri="{FF2B5EF4-FFF2-40B4-BE49-F238E27FC236}">
                <a16:creationId xmlns:a16="http://schemas.microsoft.com/office/drawing/2014/main" id="{E87ECFFE-7F36-694E-8F11-4253B1666900}"/>
              </a:ext>
            </a:extLst>
          </p:cNvPr>
          <p:cNvSpPr/>
          <p:nvPr userDrawn="1"/>
        </p:nvSpPr>
        <p:spPr>
          <a:xfrm>
            <a:off x="-282633" y="3684494"/>
            <a:ext cx="130233" cy="576844"/>
          </a:xfrm>
          <a:prstGeom prst="leftBracket">
            <a:avLst>
              <a:gd name="adj" fmla="val 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7" name="Text Placeholder 2">
            <a:extLst>
              <a:ext uri="{FF2B5EF4-FFF2-40B4-BE49-F238E27FC236}">
                <a16:creationId xmlns:a16="http://schemas.microsoft.com/office/drawing/2014/main" id="{5B0AA002-EEF2-0444-877C-29A9E5603201}"/>
              </a:ext>
            </a:extLst>
          </p:cNvPr>
          <p:cNvSpPr>
            <a:spLocks noGrp="1"/>
          </p:cNvSpPr>
          <p:nvPr userDrawn="1">
            <p:ph type="body" sz="quarter" idx="15" hasCustomPrompt="1"/>
          </p:nvPr>
        </p:nvSpPr>
        <p:spPr>
          <a:xfrm>
            <a:off x="359230" y="1439185"/>
            <a:ext cx="11470500" cy="5066972"/>
          </a:xfrm>
          <a:gradFill flip="none" rotWithShape="1">
            <a:gsLst>
              <a:gs pos="32000">
                <a:srgbClr val="000000">
                  <a:alpha val="51000"/>
                </a:srgbClr>
              </a:gs>
              <a:gs pos="100000">
                <a:schemeClr val="tx1">
                  <a:alpha val="0"/>
                </a:schemeClr>
              </a:gs>
            </a:gsLst>
            <a:lin ang="16200000" scaled="1"/>
            <a:tileRect/>
          </a:gradFill>
        </p:spPr>
        <p:txBody>
          <a:bodyPr vert="horz" wrap="square" lIns="0" tIns="0" rIns="0" bIns="0" rtlCol="0">
            <a:noAutofit/>
          </a:bodyPr>
          <a:lstStyle>
            <a:lvl1pPr>
              <a:defRPr lang="en-US" dirty="0">
                <a:solidFill>
                  <a:schemeClr val="tx1">
                    <a:alpha val="0"/>
                  </a:schemeClr>
                </a:solidFill>
              </a:defRPr>
            </a:lvl1pPr>
          </a:lstStyle>
          <a:p>
            <a:pPr lvl="0"/>
            <a:r>
              <a:rPr lang="en-US" dirty="0"/>
              <a:t> </a:t>
            </a:r>
          </a:p>
        </p:txBody>
      </p:sp>
      <p:sp>
        <p:nvSpPr>
          <p:cNvPr id="13" name="Text Placeholder 12">
            <a:extLst>
              <a:ext uri="{FF2B5EF4-FFF2-40B4-BE49-F238E27FC236}">
                <a16:creationId xmlns:a16="http://schemas.microsoft.com/office/drawing/2014/main" id="{45662960-ECF9-544A-B3EA-4102BD62AF1E}"/>
              </a:ext>
            </a:extLst>
          </p:cNvPr>
          <p:cNvSpPr>
            <a:spLocks noGrp="1"/>
          </p:cNvSpPr>
          <p:nvPr userDrawn="1">
            <p:ph type="body" sz="quarter" idx="10" hasCustomPrompt="1"/>
          </p:nvPr>
        </p:nvSpPr>
        <p:spPr>
          <a:xfrm>
            <a:off x="704469" y="2216276"/>
            <a:ext cx="10496932" cy="2186940"/>
          </a:xfrm>
          <a:noFill/>
          <a:ln>
            <a:noFill/>
          </a:ln>
        </p:spPr>
        <p:txBody>
          <a:bodyPr lIns="0" tIns="0" rIns="0" bIns="0" anchor="b">
            <a:noAutofit/>
          </a:bodyPr>
          <a:lstStyle>
            <a:lvl1pPr>
              <a:lnSpc>
                <a:spcPct val="90000"/>
              </a:lnSpc>
              <a:spcBef>
                <a:spcPts val="0"/>
              </a:spcBef>
              <a:defRPr sz="4000" b="1" i="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Presentation Title</a:t>
            </a:r>
          </a:p>
        </p:txBody>
      </p:sp>
      <p:sp>
        <p:nvSpPr>
          <p:cNvPr id="12" name="Text Placeholder 12">
            <a:extLst>
              <a:ext uri="{FF2B5EF4-FFF2-40B4-BE49-F238E27FC236}">
                <a16:creationId xmlns:a16="http://schemas.microsoft.com/office/drawing/2014/main" id="{9E978879-4384-7944-8E60-E6FEF4E21A9D}"/>
              </a:ext>
            </a:extLst>
          </p:cNvPr>
          <p:cNvSpPr>
            <a:spLocks noGrp="1"/>
          </p:cNvSpPr>
          <p:nvPr userDrawn="1">
            <p:ph type="body" sz="quarter" idx="13" hasCustomPrompt="1"/>
          </p:nvPr>
        </p:nvSpPr>
        <p:spPr>
          <a:xfrm>
            <a:off x="704469" y="5047241"/>
            <a:ext cx="10496932" cy="315212"/>
          </a:xfrm>
          <a:noFill/>
          <a:ln>
            <a:noFill/>
          </a:ln>
        </p:spPr>
        <p:txBody>
          <a:bodyPr lIns="0" tIns="0" rIns="0" bIns="0" anchor="b">
            <a:noAutofit/>
          </a:bodyPr>
          <a:lstStyle>
            <a:lvl1pPr>
              <a:defRPr sz="1200" b="1" i="0" cap="all"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Presenter name</a:t>
            </a:r>
          </a:p>
        </p:txBody>
      </p:sp>
      <p:sp>
        <p:nvSpPr>
          <p:cNvPr id="14" name="Text Placeholder 12">
            <a:extLst>
              <a:ext uri="{FF2B5EF4-FFF2-40B4-BE49-F238E27FC236}">
                <a16:creationId xmlns:a16="http://schemas.microsoft.com/office/drawing/2014/main" id="{0C179A9A-C7C8-7C48-A97C-FBC66812BEE9}"/>
              </a:ext>
            </a:extLst>
          </p:cNvPr>
          <p:cNvSpPr>
            <a:spLocks noGrp="1"/>
          </p:cNvSpPr>
          <p:nvPr userDrawn="1">
            <p:ph type="body" sz="quarter" idx="14" hasCustomPrompt="1"/>
          </p:nvPr>
        </p:nvSpPr>
        <p:spPr>
          <a:xfrm>
            <a:off x="704469" y="4410731"/>
            <a:ext cx="10496932" cy="631755"/>
          </a:xfrm>
          <a:noFill/>
          <a:ln>
            <a:noFill/>
          </a:ln>
        </p:spPr>
        <p:txBody>
          <a:bodyPr lIns="0" tIns="0" rIns="0" bIns="0" anchor="t">
            <a:noAutofit/>
          </a:bodyPr>
          <a:lstStyle>
            <a:lvl1pPr algn="l">
              <a:lnSpc>
                <a:spcPct val="100000"/>
              </a:lnSpc>
              <a:spcBef>
                <a:spcPts val="0"/>
              </a:spcBef>
              <a:defRPr sz="1600" b="0" i="0" cap="none" baseline="0">
                <a:solidFill>
                  <a:schemeClr val="bg1"/>
                </a:solidFill>
                <a:latin typeface="IBM Plex Sans Light" panose="020B04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Presentation subtitle</a:t>
            </a:r>
          </a:p>
        </p:txBody>
      </p:sp>
      <p:sp>
        <p:nvSpPr>
          <p:cNvPr id="53" name="TextBox 52">
            <a:extLst>
              <a:ext uri="{FF2B5EF4-FFF2-40B4-BE49-F238E27FC236}">
                <a16:creationId xmlns:a16="http://schemas.microsoft.com/office/drawing/2014/main" id="{E8B3B9C6-6CD9-D946-B1D5-9EF281530014}"/>
              </a:ext>
            </a:extLst>
          </p:cNvPr>
          <p:cNvSpPr txBox="1"/>
          <p:nvPr userDrawn="1"/>
        </p:nvSpPr>
        <p:spPr>
          <a:xfrm>
            <a:off x="12335975" y="2621005"/>
            <a:ext cx="1797275" cy="1208838"/>
          </a:xfrm>
          <a:prstGeom prst="rect">
            <a:avLst/>
          </a:prstGeom>
          <a:noFill/>
        </p:spPr>
        <p:txBody>
          <a:bodyPr wrap="square" rtlCol="0">
            <a:noAutofit/>
          </a:bodyPr>
          <a:lstStyle/>
          <a:p>
            <a:pPr marL="171450" indent="-171450">
              <a:spcAft>
                <a:spcPts val="600"/>
              </a:spcAft>
              <a:buClr>
                <a:schemeClr val="accent1"/>
              </a:buClr>
              <a:buFont typeface="Wingdings" pitchFamily="2"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If the gradient is too dark for your photo, click the gradient (be sure your cursor is not in the text box). The gradient stops will appear in the right-hand panel. Adjust stops to your preference.</a:t>
            </a:r>
          </a:p>
        </p:txBody>
      </p:sp>
      <p:pic>
        <p:nvPicPr>
          <p:cNvPr id="54" name="Picture 53">
            <a:extLst>
              <a:ext uri="{FF2B5EF4-FFF2-40B4-BE49-F238E27FC236}">
                <a16:creationId xmlns:a16="http://schemas.microsoft.com/office/drawing/2014/main" id="{5E390240-9847-7A43-BCA8-8C0F50915B6F}"/>
              </a:ext>
            </a:extLst>
          </p:cNvPr>
          <p:cNvPicPr>
            <a:picLocks noChangeAspect="1"/>
          </p:cNvPicPr>
          <p:nvPr userDrawn="1"/>
        </p:nvPicPr>
        <p:blipFill>
          <a:blip r:embed="rId2"/>
          <a:stretch>
            <a:fillRect/>
          </a:stretch>
        </p:blipFill>
        <p:spPr>
          <a:xfrm>
            <a:off x="12520676" y="3926381"/>
            <a:ext cx="1369060" cy="571228"/>
          </a:xfrm>
          <a:prstGeom prst="rect">
            <a:avLst/>
          </a:prstGeom>
          <a:ln>
            <a:solidFill>
              <a:schemeClr val="accent1"/>
            </a:solidFill>
          </a:ln>
        </p:spPr>
      </p:pic>
      <p:grpSp>
        <p:nvGrpSpPr>
          <p:cNvPr id="38" name="Group 37">
            <a:extLst>
              <a:ext uri="{FF2B5EF4-FFF2-40B4-BE49-F238E27FC236}">
                <a16:creationId xmlns:a16="http://schemas.microsoft.com/office/drawing/2014/main" id="{0A3EEEC6-4401-1743-AAC6-68892666C16A}"/>
              </a:ext>
            </a:extLst>
          </p:cNvPr>
          <p:cNvGrpSpPr/>
          <p:nvPr userDrawn="1"/>
        </p:nvGrpSpPr>
        <p:grpSpPr>
          <a:xfrm>
            <a:off x="12192000" y="-947342"/>
            <a:ext cx="2427514" cy="605550"/>
            <a:chOff x="12192000" y="-947342"/>
            <a:chExt cx="2427514" cy="605550"/>
          </a:xfrm>
        </p:grpSpPr>
        <p:sp>
          <p:nvSpPr>
            <p:cNvPr id="48" name="TextBox 47">
              <a:extLst>
                <a:ext uri="{FF2B5EF4-FFF2-40B4-BE49-F238E27FC236}">
                  <a16:creationId xmlns:a16="http://schemas.microsoft.com/office/drawing/2014/main" id="{AF15734D-3D4F-794C-B7BE-A3B9327C002E}"/>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49" name="Picture 48">
              <a:extLst>
                <a:ext uri="{FF2B5EF4-FFF2-40B4-BE49-F238E27FC236}">
                  <a16:creationId xmlns:a16="http://schemas.microsoft.com/office/drawing/2014/main" id="{286D0E82-123E-B545-9DF7-622DBE8A2C82}"/>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sp>
        <p:nvSpPr>
          <p:cNvPr id="65" name="Rectangle 64">
            <a:extLst>
              <a:ext uri="{FF2B5EF4-FFF2-40B4-BE49-F238E27FC236}">
                <a16:creationId xmlns:a16="http://schemas.microsoft.com/office/drawing/2014/main" id="{388E1658-E3F5-EB45-A3B5-B82A50EEB121}"/>
              </a:ext>
            </a:extLst>
          </p:cNvPr>
          <p:cNvSpPr/>
          <p:nvPr userDrawn="1"/>
        </p:nvSpPr>
        <p:spPr>
          <a:xfrm>
            <a:off x="12236449"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6" name="Right Triangle 65">
            <a:extLst>
              <a:ext uri="{FF2B5EF4-FFF2-40B4-BE49-F238E27FC236}">
                <a16:creationId xmlns:a16="http://schemas.microsoft.com/office/drawing/2014/main" id="{F8510B44-9E89-044B-95E4-414B7C382350}"/>
              </a:ext>
            </a:extLst>
          </p:cNvPr>
          <p:cNvSpPr/>
          <p:nvPr userDrawn="1"/>
        </p:nvSpPr>
        <p:spPr>
          <a:xfrm flipH="1">
            <a:off x="12065000"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67" name="TextBox 66">
            <a:extLst>
              <a:ext uri="{FF2B5EF4-FFF2-40B4-BE49-F238E27FC236}">
                <a16:creationId xmlns:a16="http://schemas.microsoft.com/office/drawing/2014/main" id="{2D6FEADA-EC5A-3740-B89D-7ADE2FA19F0E}"/>
              </a:ext>
            </a:extLst>
          </p:cNvPr>
          <p:cNvSpPr txBox="1"/>
          <p:nvPr userDrawn="1"/>
        </p:nvSpPr>
        <p:spPr>
          <a:xfrm>
            <a:off x="12466110"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68" name="TextBox 67">
            <a:extLst>
              <a:ext uri="{FF2B5EF4-FFF2-40B4-BE49-F238E27FC236}">
                <a16:creationId xmlns:a16="http://schemas.microsoft.com/office/drawing/2014/main" id="{898EF550-E9C7-B541-AD3A-730CDCCB5F0B}"/>
              </a:ext>
            </a:extLst>
          </p:cNvPr>
          <p:cNvSpPr txBox="1"/>
          <p:nvPr userDrawn="1"/>
        </p:nvSpPr>
        <p:spPr>
          <a:xfrm>
            <a:off x="12318220" y="402836"/>
            <a:ext cx="1854980" cy="2275050"/>
          </a:xfrm>
          <a:prstGeom prst="rect">
            <a:avLst/>
          </a:prstGeom>
          <a:noFill/>
        </p:spPr>
        <p:txBody>
          <a:bodyPr wrap="square" rtlCol="0">
            <a:noAutofit/>
          </a:bodyPr>
          <a:lstStyle/>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rPr>
              <a:t>To place your own photo, use Master slides like “Title Style 1” to create from scratch.</a:t>
            </a:r>
          </a:p>
          <a:p>
            <a:pPr marL="96838" indent="-96838" algn="l" defTabSz="914400" rtl="0" eaLnBrk="1" latinLnBrk="0" hangingPunct="1">
              <a:lnSpc>
                <a:spcPct val="100000"/>
              </a:lnSpc>
              <a:spcBef>
                <a:spcPts val="0"/>
              </a:spcBef>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Roboto" charset="0"/>
              </a:rPr>
              <a:t>You may also delete</a:t>
            </a:r>
            <a:br>
              <a:rPr lang="en-US" sz="900" b="0" i="0" kern="1200" dirty="0">
                <a:solidFill>
                  <a:schemeClr val="tx1">
                    <a:lumMod val="75000"/>
                    <a:lumOff val="25000"/>
                  </a:schemeClr>
                </a:solidFill>
                <a:latin typeface="IBM Plex Sans" panose="020B0503050203000203" pitchFamily="34" charset="77"/>
                <a:ea typeface="Roboto" charset="0"/>
                <a:cs typeface="Roboto" charset="0"/>
              </a:rPr>
            </a:br>
            <a:r>
              <a:rPr lang="en-US" sz="900" b="0" i="0" kern="1200" dirty="0">
                <a:solidFill>
                  <a:schemeClr val="tx1">
                    <a:lumMod val="75000"/>
                    <a:lumOff val="25000"/>
                  </a:schemeClr>
                </a:solidFill>
                <a:latin typeface="IBM Plex Sans" panose="020B0503050203000203" pitchFamily="34" charset="77"/>
                <a:ea typeface="Roboto" charset="0"/>
                <a:cs typeface="Roboto" charset="0"/>
              </a:rPr>
              <a:t>existing photos to reveal the placeholder beneath. Then t</a:t>
            </a:r>
            <a:r>
              <a:rPr lang="en-US" sz="900" b="0" i="0" dirty="0">
                <a:solidFill>
                  <a:schemeClr val="tx1">
                    <a:lumMod val="75000"/>
                    <a:lumOff val="25000"/>
                  </a:schemeClr>
                </a:solidFill>
                <a:latin typeface="IBM Plex Sans" panose="020B0503050203000203" pitchFamily="34" charset="77"/>
                <a:ea typeface="Roboto" charset="0"/>
                <a:cs typeface="Roboto" charset="0"/>
              </a:rPr>
              <a:t>o add a photo, drag a photo onto the slide or click the icon in the placeholder to browse for</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your image.</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 Send to back”.</a:t>
            </a:r>
          </a:p>
        </p:txBody>
      </p:sp>
      <p:grpSp>
        <p:nvGrpSpPr>
          <p:cNvPr id="52" name="Group 51">
            <a:extLst>
              <a:ext uri="{FF2B5EF4-FFF2-40B4-BE49-F238E27FC236}">
                <a16:creationId xmlns:a16="http://schemas.microsoft.com/office/drawing/2014/main" id="{AD126B4E-8341-F94A-867E-3248EFD26CFB}"/>
              </a:ext>
            </a:extLst>
          </p:cNvPr>
          <p:cNvGrpSpPr/>
          <p:nvPr userDrawn="1"/>
        </p:nvGrpSpPr>
        <p:grpSpPr>
          <a:xfrm>
            <a:off x="12237133" y="4775327"/>
            <a:ext cx="2011532" cy="985422"/>
            <a:chOff x="12272640" y="6571606"/>
            <a:chExt cx="1538402" cy="985422"/>
          </a:xfrm>
        </p:grpSpPr>
        <p:sp>
          <p:nvSpPr>
            <p:cNvPr id="61" name="Rectangle 60">
              <a:extLst>
                <a:ext uri="{FF2B5EF4-FFF2-40B4-BE49-F238E27FC236}">
                  <a16:creationId xmlns:a16="http://schemas.microsoft.com/office/drawing/2014/main" id="{186FC8C6-6A82-2C4E-B4D7-FC2BD26DADDD}"/>
                </a:ext>
              </a:extLst>
            </p:cNvPr>
            <p:cNvSpPr/>
            <p:nvPr userDrawn="1"/>
          </p:nvSpPr>
          <p:spPr>
            <a:xfrm>
              <a:off x="12272640" y="6571606"/>
              <a:ext cx="1538402" cy="985422"/>
            </a:xfrm>
            <a:prstGeom prst="rect">
              <a:avLst/>
            </a:prstGeom>
            <a:no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BM Plex Sans" panose="020B0503050203000203" pitchFamily="34" charset="0"/>
              </a:endParaRPr>
            </a:p>
          </p:txBody>
        </p:sp>
        <p:sp>
          <p:nvSpPr>
            <p:cNvPr id="62" name="TextBox 61">
              <a:extLst>
                <a:ext uri="{FF2B5EF4-FFF2-40B4-BE49-F238E27FC236}">
                  <a16:creationId xmlns:a16="http://schemas.microsoft.com/office/drawing/2014/main" id="{C8A629F7-7A9C-9A44-B02C-71D0D5CBD2DC}"/>
                </a:ext>
              </a:extLst>
            </p:cNvPr>
            <p:cNvSpPr txBox="1"/>
            <p:nvPr userDrawn="1"/>
          </p:nvSpPr>
          <p:spPr>
            <a:xfrm>
              <a:off x="12425440" y="7002160"/>
              <a:ext cx="1161546" cy="461665"/>
            </a:xfrm>
            <a:prstGeom prst="rect">
              <a:avLst/>
            </a:prstGeom>
          </p:spPr>
          <p:txBody>
            <a:bodyPr vert="horz" wrap="square" lIns="0" tIns="0" rIns="0" bIns="0" rtlCol="0" anchor="t">
              <a:spAutoFit/>
            </a:bodyPr>
            <a:lstStyle/>
            <a:p>
              <a:pPr algn="l"/>
              <a:r>
                <a:rPr lang="en-US" sz="1000" dirty="0">
                  <a:solidFill>
                    <a:schemeClr val="tx2"/>
                  </a:solidFill>
                  <a:latin typeface="IBM Plex Sans" panose="020B0503050203000203" pitchFamily="34" charset="0"/>
                  <a:ea typeface="Arial" charset="0"/>
                  <a:cs typeface="Arial" charset="0"/>
                </a:rPr>
                <a:t>Access programmed text formats by using the ‘Indent More’ button.</a:t>
              </a:r>
            </a:p>
          </p:txBody>
        </p:sp>
        <p:pic>
          <p:nvPicPr>
            <p:cNvPr id="63" name="Picture 62">
              <a:extLst>
                <a:ext uri="{FF2B5EF4-FFF2-40B4-BE49-F238E27FC236}">
                  <a16:creationId xmlns:a16="http://schemas.microsoft.com/office/drawing/2014/main" id="{12CC3522-7234-7843-BB65-0F5570211E19}"/>
                </a:ext>
              </a:extLst>
            </p:cNvPr>
            <p:cNvPicPr>
              <a:picLocks noChangeAspect="1"/>
            </p:cNvPicPr>
            <p:nvPr userDrawn="1"/>
          </p:nvPicPr>
          <p:blipFill rotWithShape="1">
            <a:blip r:embed="rId4"/>
            <a:srcRect l="8882" t="5165" r="-1"/>
            <a:stretch/>
          </p:blipFill>
          <p:spPr>
            <a:xfrm>
              <a:off x="12426082" y="6665739"/>
              <a:ext cx="196784" cy="228984"/>
            </a:xfrm>
            <a:prstGeom prst="roundRect">
              <a:avLst/>
            </a:prstGeom>
            <a:ln>
              <a:solidFill>
                <a:schemeClr val="accent1"/>
              </a:solidFill>
            </a:ln>
          </p:spPr>
        </p:pic>
      </p:grpSp>
      <p:grpSp>
        <p:nvGrpSpPr>
          <p:cNvPr id="55" name="Group 54">
            <a:extLst>
              <a:ext uri="{FF2B5EF4-FFF2-40B4-BE49-F238E27FC236}">
                <a16:creationId xmlns:a16="http://schemas.microsoft.com/office/drawing/2014/main" id="{F1AF4B8E-40E1-D34B-B754-D39A53353AA3}"/>
              </a:ext>
            </a:extLst>
          </p:cNvPr>
          <p:cNvGrpSpPr/>
          <p:nvPr userDrawn="1"/>
        </p:nvGrpSpPr>
        <p:grpSpPr>
          <a:xfrm>
            <a:off x="12236449" y="5846397"/>
            <a:ext cx="2147063" cy="2485366"/>
            <a:chOff x="12287249" y="1112812"/>
            <a:chExt cx="2147063" cy="3086847"/>
          </a:xfrm>
        </p:grpSpPr>
        <p:sp>
          <p:nvSpPr>
            <p:cNvPr id="57" name="Rectangle 56">
              <a:extLst>
                <a:ext uri="{FF2B5EF4-FFF2-40B4-BE49-F238E27FC236}">
                  <a16:creationId xmlns:a16="http://schemas.microsoft.com/office/drawing/2014/main" id="{45B08DC7-4FAB-4C4E-BCD0-84A9F6A2630F}"/>
                </a:ext>
              </a:extLst>
            </p:cNvPr>
            <p:cNvSpPr/>
            <p:nvPr userDrawn="1"/>
          </p:nvSpPr>
          <p:spPr>
            <a:xfrm>
              <a:off x="12287249" y="1565888"/>
              <a:ext cx="2000251" cy="263377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8" name="Rectangle 57">
              <a:extLst>
                <a:ext uri="{FF2B5EF4-FFF2-40B4-BE49-F238E27FC236}">
                  <a16:creationId xmlns:a16="http://schemas.microsoft.com/office/drawing/2014/main" id="{A3F955E2-7AEC-3349-BDB7-6F41362F2FE1}"/>
                </a:ext>
              </a:extLst>
            </p:cNvPr>
            <p:cNvSpPr/>
            <p:nvPr userDrawn="1"/>
          </p:nvSpPr>
          <p:spPr>
            <a:xfrm>
              <a:off x="12287249" y="1112812"/>
              <a:ext cx="2000251" cy="49061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59" name="TextBox 58">
              <a:extLst>
                <a:ext uri="{FF2B5EF4-FFF2-40B4-BE49-F238E27FC236}">
                  <a16:creationId xmlns:a16="http://schemas.microsoft.com/office/drawing/2014/main" id="{F0005B94-8246-F548-8FDE-453C27212A8D}"/>
                </a:ext>
              </a:extLst>
            </p:cNvPr>
            <p:cNvSpPr txBox="1"/>
            <p:nvPr userDrawn="1"/>
          </p:nvSpPr>
          <p:spPr>
            <a:xfrm>
              <a:off x="12516910" y="1189721"/>
              <a:ext cx="1917402" cy="382262"/>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GUIDELINES</a:t>
              </a:r>
            </a:p>
          </p:txBody>
        </p:sp>
        <p:sp>
          <p:nvSpPr>
            <p:cNvPr id="60" name="TextBox 59">
              <a:extLst>
                <a:ext uri="{FF2B5EF4-FFF2-40B4-BE49-F238E27FC236}">
                  <a16:creationId xmlns:a16="http://schemas.microsoft.com/office/drawing/2014/main" id="{B316A304-EA78-C348-B1FC-9F5EC649EE88}"/>
                </a:ext>
              </a:extLst>
            </p:cNvPr>
            <p:cNvSpPr txBox="1"/>
            <p:nvPr userDrawn="1"/>
          </p:nvSpPr>
          <p:spPr>
            <a:xfrm>
              <a:off x="12369020" y="1842802"/>
              <a:ext cx="1797275" cy="210584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Each layout has its own custom gridlines to help build your slides. Keep content within the guides and do not go past them.</a:t>
              </a:r>
            </a:p>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make guides visible right-click your slide &gt; Grids &amp; Guides &gt; Ensure ‘Guides’ is checked</a:t>
              </a:r>
            </a:p>
          </p:txBody>
        </p:sp>
      </p:grpSp>
      <p:pic>
        <p:nvPicPr>
          <p:cNvPr id="56" name="Picture 55" descr="A screenshot of a cell phone&#10;&#10;Description automatically generated">
            <a:extLst>
              <a:ext uri="{FF2B5EF4-FFF2-40B4-BE49-F238E27FC236}">
                <a16:creationId xmlns:a16="http://schemas.microsoft.com/office/drawing/2014/main" id="{3CF0250C-B7D9-3146-A826-407B5DE3B7F1}"/>
              </a:ext>
            </a:extLst>
          </p:cNvPr>
          <p:cNvPicPr>
            <a:picLocks noChangeAspect="1"/>
          </p:cNvPicPr>
          <p:nvPr userDrawn="1"/>
        </p:nvPicPr>
        <p:blipFill rotWithShape="1">
          <a:blip r:embed="rId5"/>
          <a:srcRect l="29724" t="14641" r="46863" b="57996"/>
          <a:stretch/>
        </p:blipFill>
        <p:spPr>
          <a:xfrm>
            <a:off x="12520795" y="7956885"/>
            <a:ext cx="1365354" cy="1063823"/>
          </a:xfrm>
          <a:prstGeom prst="rect">
            <a:avLst/>
          </a:prstGeom>
          <a:ln>
            <a:solidFill>
              <a:schemeClr val="accent1"/>
            </a:solidFill>
          </a:ln>
        </p:spPr>
      </p:pic>
      <p:cxnSp>
        <p:nvCxnSpPr>
          <p:cNvPr id="5" name="Straight Connector 4">
            <a:extLst>
              <a:ext uri="{FF2B5EF4-FFF2-40B4-BE49-F238E27FC236}">
                <a16:creationId xmlns:a16="http://schemas.microsoft.com/office/drawing/2014/main" id="{F2D8F8C9-F49E-3048-826A-0937FBC04EBF}"/>
              </a:ext>
            </a:extLst>
          </p:cNvPr>
          <p:cNvCxnSpPr>
            <a:cxnSpLocks/>
          </p:cNvCxnSpPr>
          <p:nvPr userDrawn="1"/>
        </p:nvCxnSpPr>
        <p:spPr>
          <a:xfrm>
            <a:off x="694023" y="5586047"/>
            <a:ext cx="4705291"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3" name="Picture 2" descr="Glendon | York University Logo">
            <a:extLst>
              <a:ext uri="{FF2B5EF4-FFF2-40B4-BE49-F238E27FC236}">
                <a16:creationId xmlns:a16="http://schemas.microsoft.com/office/drawing/2014/main" id="{E7792306-5A27-4A48-893D-C35D2FF52AEA}"/>
              </a:ext>
            </a:extLst>
          </p:cNvPr>
          <p:cNvPicPr>
            <a:picLocks noChangeAspect="1"/>
          </p:cNvPicPr>
          <p:nvPr userDrawn="1"/>
        </p:nvPicPr>
        <p:blipFill>
          <a:blip r:embed="rId6"/>
          <a:srcRect/>
          <a:stretch/>
        </p:blipFill>
        <p:spPr>
          <a:xfrm>
            <a:off x="704469" y="5857565"/>
            <a:ext cx="3424005" cy="372680"/>
          </a:xfrm>
          <a:prstGeom prst="rect">
            <a:avLst/>
          </a:prstGeom>
        </p:spPr>
      </p:pic>
      <p:sp>
        <p:nvSpPr>
          <p:cNvPr id="35" name="Colour Pillar">
            <a:extLst>
              <a:ext uri="{FF2B5EF4-FFF2-40B4-BE49-F238E27FC236}">
                <a16:creationId xmlns:a16="http://schemas.microsoft.com/office/drawing/2014/main" id="{70B62D3F-128B-B745-A802-092EB8053FB2}"/>
              </a:ext>
            </a:extLst>
          </p:cNvPr>
          <p:cNvSpPr/>
          <p:nvPr userDrawn="1"/>
        </p:nvSpPr>
        <p:spPr>
          <a:xfrm>
            <a:off x="11830843" y="360000"/>
            <a:ext cx="360045" cy="6139185"/>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68671331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2" name="Picture Placeholder 21">
            <a:extLst>
              <a:ext uri="{FF2B5EF4-FFF2-40B4-BE49-F238E27FC236}">
                <a16:creationId xmlns:a16="http://schemas.microsoft.com/office/drawing/2014/main" id="{19512E45-9B20-744C-82C6-01AAA946D70E}"/>
              </a:ext>
            </a:extLst>
          </p:cNvPr>
          <p:cNvSpPr>
            <a:spLocks noGrp="1"/>
          </p:cNvSpPr>
          <p:nvPr>
            <p:ph type="pic" sz="quarter" idx="12" hasCustomPrompt="1"/>
          </p:nvPr>
        </p:nvSpPr>
        <p:spPr>
          <a:xfrm>
            <a:off x="360001" y="360002"/>
            <a:ext cx="5376000" cy="6137999"/>
          </a:xfrm>
          <a:custGeom>
            <a:avLst/>
            <a:gdLst>
              <a:gd name="connsiteX0" fmla="*/ 0 w 5376000"/>
              <a:gd name="connsiteY0" fmla="*/ 0 h 6137999"/>
              <a:gd name="connsiteX1" fmla="*/ 5376000 w 5376000"/>
              <a:gd name="connsiteY1" fmla="*/ 0 h 6137999"/>
              <a:gd name="connsiteX2" fmla="*/ 5376000 w 5376000"/>
              <a:gd name="connsiteY2" fmla="*/ 3634098 h 6137999"/>
              <a:gd name="connsiteX3" fmla="*/ 2875021 w 5376000"/>
              <a:gd name="connsiteY3" fmla="*/ 3634098 h 6137999"/>
              <a:gd name="connsiteX4" fmla="*/ 2875021 w 5376000"/>
              <a:gd name="connsiteY4" fmla="*/ 6137999 h 6137999"/>
              <a:gd name="connsiteX5" fmla="*/ 0 w 5376000"/>
              <a:gd name="connsiteY5" fmla="*/ 6137999 h 613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76000" h="6137999">
                <a:moveTo>
                  <a:pt x="0" y="0"/>
                </a:moveTo>
                <a:lnTo>
                  <a:pt x="5376000" y="0"/>
                </a:lnTo>
                <a:lnTo>
                  <a:pt x="5376000" y="3634098"/>
                </a:lnTo>
                <a:lnTo>
                  <a:pt x="2875021" y="3634098"/>
                </a:lnTo>
                <a:lnTo>
                  <a:pt x="2875021" y="6137999"/>
                </a:lnTo>
                <a:lnTo>
                  <a:pt x="0" y="6137999"/>
                </a:lnTo>
                <a:close/>
              </a:path>
            </a:pathLst>
          </a:custGeom>
          <a:solidFill>
            <a:schemeClr val="bg1"/>
          </a:solidFill>
          <a:ln>
            <a:noFill/>
          </a:ln>
        </p:spPr>
        <p:txBody>
          <a:bodyPr wrap="square" lIns="180000" rIns="36000" bIns="1080000" anchor="ctr">
            <a:noAutofit/>
          </a:bodyPr>
          <a:lstStyle>
            <a:lvl1pPr algn="l">
              <a:defRPr/>
            </a:lvl1pPr>
          </a:lstStyle>
          <a:p>
            <a:r>
              <a:rPr lang="en-US"/>
              <a:t>Drop photo here</a:t>
            </a:r>
            <a:br>
              <a:rPr lang="en-US"/>
            </a:br>
            <a:r>
              <a:rPr lang="en-US"/>
              <a:t>to add background photo</a:t>
            </a:r>
            <a:endParaRPr lang="en-US" dirty="0"/>
          </a:p>
        </p:txBody>
      </p:sp>
      <p:sp>
        <p:nvSpPr>
          <p:cNvPr id="10" name="Rectangle 9">
            <a:extLst>
              <a:ext uri="{FF2B5EF4-FFF2-40B4-BE49-F238E27FC236}">
                <a16:creationId xmlns:a16="http://schemas.microsoft.com/office/drawing/2014/main" id="{17E04B78-677A-6B46-914C-0B0515F95B2D}"/>
              </a:ext>
            </a:extLst>
          </p:cNvPr>
          <p:cNvSpPr/>
          <p:nvPr userDrawn="1"/>
        </p:nvSpPr>
        <p:spPr>
          <a:xfrm rot="5400000">
            <a:off x="2991208" y="3814165"/>
            <a:ext cx="175565" cy="591210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DDE83E69-D9AC-584D-8346-2152F0FC075C}"/>
              </a:ext>
            </a:extLst>
          </p:cNvPr>
          <p:cNvSpPr/>
          <p:nvPr userDrawn="1"/>
        </p:nvSpPr>
        <p:spPr>
          <a:xfrm>
            <a:off x="3226003" y="3994099"/>
            <a:ext cx="2691994" cy="269199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B170CB6-9138-0745-9CD9-E339F3DB91E2}"/>
              </a:ext>
            </a:extLst>
          </p:cNvPr>
          <p:cNvSpPr txBox="1"/>
          <p:nvPr userDrawn="1"/>
        </p:nvSpPr>
        <p:spPr>
          <a:xfrm>
            <a:off x="3724664" y="5053507"/>
            <a:ext cx="1811714" cy="646331"/>
          </a:xfrm>
          <a:prstGeom prst="rect">
            <a:avLst/>
          </a:prstGeom>
          <a:noFill/>
        </p:spPr>
        <p:txBody>
          <a:bodyPr wrap="none" rtlCol="0" anchor="ctr">
            <a:spAutoFit/>
          </a:bodyPr>
          <a:lstStyle/>
          <a:p>
            <a:pPr algn="ctr"/>
            <a:r>
              <a:rPr lang="en-US" sz="3600" b="1" i="0" kern="1200" dirty="0">
                <a:solidFill>
                  <a:schemeClr val="bg1"/>
                </a:solidFill>
                <a:latin typeface="IBM Plex Sans SemiBold" panose="020B0503050203000203" pitchFamily="34" charset="0"/>
                <a:ea typeface="Roboto Thin" pitchFamily="2" charset="0"/>
                <a:cs typeface="+mj-cs"/>
              </a:rPr>
              <a:t>Agenda</a:t>
            </a:r>
          </a:p>
        </p:txBody>
      </p:sp>
      <p:sp>
        <p:nvSpPr>
          <p:cNvPr id="20" name="Freeform 19">
            <a:extLst>
              <a:ext uri="{FF2B5EF4-FFF2-40B4-BE49-F238E27FC236}">
                <a16:creationId xmlns:a16="http://schemas.microsoft.com/office/drawing/2014/main" id="{94AC1224-3BA0-134E-BC2C-FA6E6F4DBC3F}"/>
              </a:ext>
            </a:extLst>
          </p:cNvPr>
          <p:cNvSpPr/>
          <p:nvPr userDrawn="1"/>
        </p:nvSpPr>
        <p:spPr>
          <a:xfrm rot="5400000">
            <a:off x="-380999" y="381000"/>
            <a:ext cx="6858000" cy="6096001"/>
          </a:xfrm>
          <a:custGeom>
            <a:avLst/>
            <a:gdLst>
              <a:gd name="connsiteX0" fmla="*/ 360000 w 6858000"/>
              <a:gd name="connsiteY0" fmla="*/ 5736001 h 6096001"/>
              <a:gd name="connsiteX1" fmla="*/ 6497999 w 6858000"/>
              <a:gd name="connsiteY1" fmla="*/ 5736001 h 6096001"/>
              <a:gd name="connsiteX2" fmla="*/ 6497999 w 6858000"/>
              <a:gd name="connsiteY2" fmla="*/ 360001 h 6096001"/>
              <a:gd name="connsiteX3" fmla="*/ 360000 w 6858000"/>
              <a:gd name="connsiteY3" fmla="*/ 360001 h 6096001"/>
              <a:gd name="connsiteX4" fmla="*/ 0 w 6858000"/>
              <a:gd name="connsiteY4" fmla="*/ 360001 h 6096001"/>
              <a:gd name="connsiteX5" fmla="*/ 0 w 6858000"/>
              <a:gd name="connsiteY5" fmla="*/ 1 h 6096001"/>
              <a:gd name="connsiteX6" fmla="*/ 6497999 w 6858000"/>
              <a:gd name="connsiteY6" fmla="*/ 1 h 6096001"/>
              <a:gd name="connsiteX7" fmla="*/ 6497999 w 6858000"/>
              <a:gd name="connsiteY7" fmla="*/ 0 h 6096001"/>
              <a:gd name="connsiteX8" fmla="*/ 6857999 w 6858000"/>
              <a:gd name="connsiteY8" fmla="*/ 0 h 6096001"/>
              <a:gd name="connsiteX9" fmla="*/ 6857999 w 6858000"/>
              <a:gd name="connsiteY9" fmla="*/ 1 h 6096001"/>
              <a:gd name="connsiteX10" fmla="*/ 6858000 w 6858000"/>
              <a:gd name="connsiteY10" fmla="*/ 1 h 6096001"/>
              <a:gd name="connsiteX11" fmla="*/ 6858000 w 6858000"/>
              <a:gd name="connsiteY11" fmla="*/ 360001 h 6096001"/>
              <a:gd name="connsiteX12" fmla="*/ 6857999 w 6858000"/>
              <a:gd name="connsiteY12" fmla="*/ 360001 h 6096001"/>
              <a:gd name="connsiteX13" fmla="*/ 6857999 w 6858000"/>
              <a:gd name="connsiteY13" fmla="*/ 5736001 h 6096001"/>
              <a:gd name="connsiteX14" fmla="*/ 6858000 w 6858000"/>
              <a:gd name="connsiteY14" fmla="*/ 5736001 h 6096001"/>
              <a:gd name="connsiteX15" fmla="*/ 6858000 w 6858000"/>
              <a:gd name="connsiteY15" fmla="*/ 6096001 h 6096001"/>
              <a:gd name="connsiteX16" fmla="*/ 0 w 6858000"/>
              <a:gd name="connsiteY16" fmla="*/ 6096001 h 6096001"/>
              <a:gd name="connsiteX17" fmla="*/ 0 w 6858000"/>
              <a:gd name="connsiteY17" fmla="*/ 5736001 h 6096001"/>
              <a:gd name="connsiteX18" fmla="*/ 0 w 6858000"/>
              <a:gd name="connsiteY18" fmla="*/ 5736001 h 6096001"/>
              <a:gd name="connsiteX19" fmla="*/ 0 w 6858000"/>
              <a:gd name="connsiteY19" fmla="*/ 360001 h 6096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6096001">
                <a:moveTo>
                  <a:pt x="360000" y="5736001"/>
                </a:moveTo>
                <a:lnTo>
                  <a:pt x="6497999" y="5736001"/>
                </a:lnTo>
                <a:lnTo>
                  <a:pt x="6497999" y="360001"/>
                </a:lnTo>
                <a:lnTo>
                  <a:pt x="360000" y="360001"/>
                </a:lnTo>
                <a:close/>
                <a:moveTo>
                  <a:pt x="0" y="360001"/>
                </a:moveTo>
                <a:lnTo>
                  <a:pt x="0" y="1"/>
                </a:lnTo>
                <a:lnTo>
                  <a:pt x="6497999" y="1"/>
                </a:lnTo>
                <a:lnTo>
                  <a:pt x="6497999" y="0"/>
                </a:lnTo>
                <a:lnTo>
                  <a:pt x="6857999" y="0"/>
                </a:lnTo>
                <a:lnTo>
                  <a:pt x="6857999" y="1"/>
                </a:lnTo>
                <a:lnTo>
                  <a:pt x="6858000" y="1"/>
                </a:lnTo>
                <a:lnTo>
                  <a:pt x="6858000" y="360001"/>
                </a:lnTo>
                <a:lnTo>
                  <a:pt x="6857999" y="360001"/>
                </a:lnTo>
                <a:lnTo>
                  <a:pt x="6857999" y="5736001"/>
                </a:lnTo>
                <a:lnTo>
                  <a:pt x="6858000" y="5736001"/>
                </a:lnTo>
                <a:lnTo>
                  <a:pt x="6858000" y="6096001"/>
                </a:lnTo>
                <a:lnTo>
                  <a:pt x="0" y="6096001"/>
                </a:lnTo>
                <a:lnTo>
                  <a:pt x="0" y="5736001"/>
                </a:lnTo>
                <a:lnTo>
                  <a:pt x="0" y="5736001"/>
                </a:lnTo>
                <a:lnTo>
                  <a:pt x="0" y="360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11" name="Group 10">
            <a:extLst>
              <a:ext uri="{FF2B5EF4-FFF2-40B4-BE49-F238E27FC236}">
                <a16:creationId xmlns:a16="http://schemas.microsoft.com/office/drawing/2014/main" id="{FA462FD6-DA7F-E841-80C1-0DC1593E8B87}"/>
              </a:ext>
            </a:extLst>
          </p:cNvPr>
          <p:cNvGrpSpPr/>
          <p:nvPr userDrawn="1"/>
        </p:nvGrpSpPr>
        <p:grpSpPr>
          <a:xfrm>
            <a:off x="-2038845" y="-254000"/>
            <a:ext cx="2177691" cy="2304743"/>
            <a:chOff x="12287249" y="0"/>
            <a:chExt cx="2177691" cy="2304743"/>
          </a:xfrm>
        </p:grpSpPr>
        <p:sp>
          <p:nvSpPr>
            <p:cNvPr id="12" name="Rectangle 11">
              <a:extLst>
                <a:ext uri="{FF2B5EF4-FFF2-40B4-BE49-F238E27FC236}">
                  <a16:creationId xmlns:a16="http://schemas.microsoft.com/office/drawing/2014/main" id="{9BA94468-A2BB-F441-AD0D-A90037823960}"/>
                </a:ext>
              </a:extLst>
            </p:cNvPr>
            <p:cNvSpPr/>
            <p:nvPr userDrawn="1"/>
          </p:nvSpPr>
          <p:spPr>
            <a:xfrm>
              <a:off x="12287249" y="453077"/>
              <a:ext cx="2000251" cy="185166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Rectangle 12">
              <a:extLst>
                <a:ext uri="{FF2B5EF4-FFF2-40B4-BE49-F238E27FC236}">
                  <a16:creationId xmlns:a16="http://schemas.microsoft.com/office/drawing/2014/main" id="{EF74113C-DF41-4B41-808A-0065015BB352}"/>
                </a:ext>
              </a:extLst>
            </p:cNvPr>
            <p:cNvSpPr/>
            <p:nvPr userDrawn="1"/>
          </p:nvSpPr>
          <p:spPr>
            <a:xfrm>
              <a:off x="12287249" y="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6" name="Right Triangle 15">
              <a:extLst>
                <a:ext uri="{FF2B5EF4-FFF2-40B4-BE49-F238E27FC236}">
                  <a16:creationId xmlns:a16="http://schemas.microsoft.com/office/drawing/2014/main" id="{61F99654-2C4D-BE4A-B0BE-3BFEFB1995E9}"/>
                </a:ext>
              </a:extLst>
            </p:cNvPr>
            <p:cNvSpPr/>
            <p:nvPr userDrawn="1"/>
          </p:nvSpPr>
          <p:spPr>
            <a:xfrm>
              <a:off x="14290829" y="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TextBox 16">
              <a:extLst>
                <a:ext uri="{FF2B5EF4-FFF2-40B4-BE49-F238E27FC236}">
                  <a16:creationId xmlns:a16="http://schemas.microsoft.com/office/drawing/2014/main" id="{F2DE8FF7-D256-FC4B-A9F8-77042FCED6E6}"/>
                </a:ext>
              </a:extLst>
            </p:cNvPr>
            <p:cNvSpPr txBox="1"/>
            <p:nvPr userDrawn="1"/>
          </p:nvSpPr>
          <p:spPr>
            <a:xfrm>
              <a:off x="12516910" y="90429"/>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18" name="TextBox 17">
              <a:extLst>
                <a:ext uri="{FF2B5EF4-FFF2-40B4-BE49-F238E27FC236}">
                  <a16:creationId xmlns:a16="http://schemas.microsoft.com/office/drawing/2014/main" id="{2810034E-E1F7-6547-BF42-50ED98B718BD}"/>
                </a:ext>
              </a:extLst>
            </p:cNvPr>
            <p:cNvSpPr txBox="1"/>
            <p:nvPr userDrawn="1"/>
          </p:nvSpPr>
          <p:spPr>
            <a:xfrm>
              <a:off x="12369020" y="725950"/>
              <a:ext cx="1797275" cy="1360557"/>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endParaRPr lang="en-US" sz="900" b="0" i="0" kern="1200" dirty="0">
                <a:solidFill>
                  <a:schemeClr val="tx1">
                    <a:lumMod val="75000"/>
                    <a:lumOff val="25000"/>
                  </a:schemeClr>
                </a:solidFill>
                <a:latin typeface="IBM Plex Sans" panose="020B0503050203000203" pitchFamily="34" charset="77"/>
                <a:ea typeface="Roboto" charset="0"/>
                <a:cs typeface="Roboto" charset="0"/>
              </a:endParaRPr>
            </a:p>
          </p:txBody>
        </p:sp>
      </p:grpSp>
      <p:pic>
        <p:nvPicPr>
          <p:cNvPr id="19" name="Picture 18" descr="Glendon | York University Logo">
            <a:extLst>
              <a:ext uri="{FF2B5EF4-FFF2-40B4-BE49-F238E27FC236}">
                <a16:creationId xmlns:a16="http://schemas.microsoft.com/office/drawing/2014/main" id="{061155A8-A422-D24B-AE05-1D037E8CBFA4}"/>
              </a:ext>
            </a:extLst>
          </p:cNvPr>
          <p:cNvPicPr>
            <a:picLocks noChangeAspect="1"/>
          </p:cNvPicPr>
          <p:nvPr userDrawn="1"/>
        </p:nvPicPr>
        <p:blipFill>
          <a:blip r:embed="rId2"/>
          <a:srcRect/>
          <a:stretch/>
        </p:blipFill>
        <p:spPr>
          <a:xfrm>
            <a:off x="9229504" y="6376445"/>
            <a:ext cx="2432017" cy="264709"/>
          </a:xfrm>
          <a:prstGeom prst="rect">
            <a:avLst/>
          </a:prstGeom>
        </p:spPr>
      </p:pic>
      <p:grpSp>
        <p:nvGrpSpPr>
          <p:cNvPr id="25" name="Group 24">
            <a:extLst>
              <a:ext uri="{FF2B5EF4-FFF2-40B4-BE49-F238E27FC236}">
                <a16:creationId xmlns:a16="http://schemas.microsoft.com/office/drawing/2014/main" id="{C9FAC432-66BF-9E40-9581-4AA35B2AE70A}"/>
              </a:ext>
            </a:extLst>
          </p:cNvPr>
          <p:cNvGrpSpPr/>
          <p:nvPr userDrawn="1"/>
        </p:nvGrpSpPr>
        <p:grpSpPr>
          <a:xfrm>
            <a:off x="-2318657" y="-1023543"/>
            <a:ext cx="2318657" cy="584775"/>
            <a:chOff x="12192000" y="-947343"/>
            <a:chExt cx="2318657" cy="584775"/>
          </a:xfrm>
        </p:grpSpPr>
        <p:sp>
          <p:nvSpPr>
            <p:cNvPr id="26" name="TextBox 25">
              <a:extLst>
                <a:ext uri="{FF2B5EF4-FFF2-40B4-BE49-F238E27FC236}">
                  <a16:creationId xmlns:a16="http://schemas.microsoft.com/office/drawing/2014/main" id="{83ED565F-760D-2A4D-84E6-C9C27DD1F6C9}"/>
                </a:ext>
              </a:extLst>
            </p:cNvPr>
            <p:cNvSpPr txBox="1"/>
            <p:nvPr userDrawn="1"/>
          </p:nvSpPr>
          <p:spPr>
            <a:xfrm>
              <a:off x="12192000" y="-947343"/>
              <a:ext cx="2057400" cy="584775"/>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7" name="Picture 26">
              <a:extLst>
                <a:ext uri="{FF2B5EF4-FFF2-40B4-BE49-F238E27FC236}">
                  <a16:creationId xmlns:a16="http://schemas.microsoft.com/office/drawing/2014/main" id="{C95563FD-F5DA-E14E-82A7-0355410309F6}"/>
                </a:ext>
              </a:extLst>
            </p:cNvPr>
            <p:cNvPicPr>
              <a:picLocks noChangeAspect="1"/>
            </p:cNvPicPr>
            <p:nvPr userDrawn="1"/>
          </p:nvPicPr>
          <p:blipFill>
            <a:blip r:embed="rId3"/>
            <a:stretch>
              <a:fillRect/>
            </a:stretch>
          </p:blipFill>
          <p:spPr>
            <a:xfrm>
              <a:off x="14182271" y="-874778"/>
              <a:ext cx="328386" cy="446605"/>
            </a:xfrm>
            <a:prstGeom prst="rect">
              <a:avLst/>
            </a:prstGeom>
            <a:ln>
              <a:solidFill>
                <a:schemeClr val="accent6"/>
              </a:solidFill>
            </a:ln>
          </p:spPr>
        </p:pic>
      </p:grpSp>
      <p:sp>
        <p:nvSpPr>
          <p:cNvPr id="24" name="Content Placeholder 7">
            <a:extLst>
              <a:ext uri="{FF2B5EF4-FFF2-40B4-BE49-F238E27FC236}">
                <a16:creationId xmlns:a16="http://schemas.microsoft.com/office/drawing/2014/main" id="{428611D5-FB4F-8B43-84A5-66355A2D6AE4}"/>
              </a:ext>
            </a:extLst>
          </p:cNvPr>
          <p:cNvSpPr>
            <a:spLocks noGrp="1"/>
          </p:cNvSpPr>
          <p:nvPr>
            <p:ph sz="quarter" idx="13" hasCustomPrompt="1"/>
          </p:nvPr>
        </p:nvSpPr>
        <p:spPr>
          <a:xfrm>
            <a:off x="6527800" y="512763"/>
            <a:ext cx="5133721" cy="5659437"/>
          </a:xfrm>
        </p:spPr>
        <p:txBody>
          <a:bodyPr>
            <a:noAutofit/>
          </a:bodyPr>
          <a:lstStyle>
            <a:lvl1pPr marL="285750" indent="-285750">
              <a:buFontTx/>
              <a:buBlip>
                <a:blip r:embed="rId4"/>
              </a:buBlip>
              <a:defRPr sz="20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add agenda items</a:t>
            </a:r>
          </a:p>
        </p:txBody>
      </p:sp>
      <p:sp>
        <p:nvSpPr>
          <p:cNvPr id="21" name="Colour Pillar">
            <a:extLst>
              <a:ext uri="{FF2B5EF4-FFF2-40B4-BE49-F238E27FC236}">
                <a16:creationId xmlns:a16="http://schemas.microsoft.com/office/drawing/2014/main" id="{BE2BE3C3-C810-5241-986B-88BC2119A0C2}"/>
              </a:ext>
            </a:extLst>
          </p:cNvPr>
          <p:cNvSpPr/>
          <p:nvPr userDrawn="1"/>
        </p:nvSpPr>
        <p:spPr>
          <a:xfrm>
            <a:off x="-1" y="360000"/>
            <a:ext cx="370800" cy="61380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91750659"/>
      </p:ext>
    </p:extLst>
  </p:cSld>
  <p:clrMapOvr>
    <a:masterClrMapping/>
  </p:clrMapOvr>
  <p:extLst>
    <p:ext uri="{DCECCB84-F9BA-43D5-87BE-67443E8EF086}">
      <p15:sldGuideLst xmlns:p15="http://schemas.microsoft.com/office/powerpoint/2012/main">
        <p15:guide id="3" pos="4112" userDrawn="1">
          <p15:clr>
            <a:srgbClr val="FBAE40"/>
          </p15:clr>
        </p15:guide>
        <p15:guide id="4" pos="7363" userDrawn="1">
          <p15:clr>
            <a:srgbClr val="FBAE40"/>
          </p15:clr>
        </p15:guide>
        <p15:guide id="7" orient="horz" pos="323" userDrawn="1">
          <p15:clr>
            <a:srgbClr val="FBAE40"/>
          </p15:clr>
        </p15:guide>
        <p15:guide id="8" orient="horz" pos="3888"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vider Style 1">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D7AB16D9-F5FC-9B4C-860C-800B521B7B78}"/>
              </a:ext>
            </a:extLst>
          </p:cNvPr>
          <p:cNvSpPr/>
          <p:nvPr userDrawn="1"/>
        </p:nvSpPr>
        <p:spPr>
          <a:xfrm rot="16200000">
            <a:off x="2667000" y="-2667001"/>
            <a:ext cx="6858000" cy="12192002"/>
          </a:xfrm>
          <a:custGeom>
            <a:avLst/>
            <a:gdLst>
              <a:gd name="connsiteX0" fmla="*/ 5418000 w 6858000"/>
              <a:gd name="connsiteY0" fmla="*/ 1440001 h 12192002"/>
              <a:gd name="connsiteX1" fmla="*/ 1440000 w 6858000"/>
              <a:gd name="connsiteY1" fmla="*/ 1440001 h 12192002"/>
              <a:gd name="connsiteX2" fmla="*/ 1440000 w 6858000"/>
              <a:gd name="connsiteY2" fmla="*/ 10752001 h 12192002"/>
              <a:gd name="connsiteX3" fmla="*/ 5418000 w 6858000"/>
              <a:gd name="connsiteY3" fmla="*/ 10752001 h 12192002"/>
              <a:gd name="connsiteX4" fmla="*/ 6858000 w 6858000"/>
              <a:gd name="connsiteY4" fmla="*/ 1 h 12192002"/>
              <a:gd name="connsiteX5" fmla="*/ 6858000 w 6858000"/>
              <a:gd name="connsiteY5" fmla="*/ 1440001 h 12192002"/>
              <a:gd name="connsiteX6" fmla="*/ 6858000 w 6858000"/>
              <a:gd name="connsiteY6" fmla="*/ 1440001 h 12192002"/>
              <a:gd name="connsiteX7" fmla="*/ 6858000 w 6858000"/>
              <a:gd name="connsiteY7" fmla="*/ 10752001 h 12192002"/>
              <a:gd name="connsiteX8" fmla="*/ 6858000 w 6858000"/>
              <a:gd name="connsiteY8" fmla="*/ 10752001 h 12192002"/>
              <a:gd name="connsiteX9" fmla="*/ 6858000 w 6858000"/>
              <a:gd name="connsiteY9" fmla="*/ 12192001 h 12192002"/>
              <a:gd name="connsiteX10" fmla="*/ 6858000 w 6858000"/>
              <a:gd name="connsiteY10" fmla="*/ 12192001 h 12192002"/>
              <a:gd name="connsiteX11" fmla="*/ 6858000 w 6858000"/>
              <a:gd name="connsiteY11" fmla="*/ 12192002 h 12192002"/>
              <a:gd name="connsiteX12" fmla="*/ 5418000 w 6858000"/>
              <a:gd name="connsiteY12" fmla="*/ 12192002 h 12192002"/>
              <a:gd name="connsiteX13" fmla="*/ 5418000 w 6858000"/>
              <a:gd name="connsiteY13" fmla="*/ 12192001 h 12192002"/>
              <a:gd name="connsiteX14" fmla="*/ 1440000 w 6858000"/>
              <a:gd name="connsiteY14" fmla="*/ 12192001 h 12192002"/>
              <a:gd name="connsiteX15" fmla="*/ 1440000 w 6858000"/>
              <a:gd name="connsiteY15" fmla="*/ 12192002 h 12192002"/>
              <a:gd name="connsiteX16" fmla="*/ 0 w 6858000"/>
              <a:gd name="connsiteY16" fmla="*/ 12192002 h 12192002"/>
              <a:gd name="connsiteX17" fmla="*/ 0 w 6858000"/>
              <a:gd name="connsiteY17" fmla="*/ 12192001 h 12192002"/>
              <a:gd name="connsiteX18" fmla="*/ 0 w 6858000"/>
              <a:gd name="connsiteY18" fmla="*/ 10752001 h 12192002"/>
              <a:gd name="connsiteX19" fmla="*/ 0 w 6858000"/>
              <a:gd name="connsiteY19" fmla="*/ 1440001 h 12192002"/>
              <a:gd name="connsiteX20" fmla="*/ 0 w 6858000"/>
              <a:gd name="connsiteY20" fmla="*/ 1 h 12192002"/>
              <a:gd name="connsiteX21" fmla="*/ 0 w 6858000"/>
              <a:gd name="connsiteY21" fmla="*/ 0 h 12192002"/>
              <a:gd name="connsiteX22" fmla="*/ 1440000 w 6858000"/>
              <a:gd name="connsiteY22" fmla="*/ 0 h 12192002"/>
              <a:gd name="connsiteX23" fmla="*/ 1440000 w 6858000"/>
              <a:gd name="connsiteY23" fmla="*/ 1 h 12192002"/>
              <a:gd name="connsiteX24" fmla="*/ 5418000 w 6858000"/>
              <a:gd name="connsiteY24" fmla="*/ 1 h 12192002"/>
              <a:gd name="connsiteX25" fmla="*/ 5418000 w 6858000"/>
              <a:gd name="connsiteY25" fmla="*/ 0 h 12192002"/>
              <a:gd name="connsiteX26" fmla="*/ 6858000 w 6858000"/>
              <a:gd name="connsiteY26" fmla="*/ 0 h 12192002"/>
              <a:gd name="connsiteX27" fmla="*/ 6858000 w 6858000"/>
              <a:gd name="connsiteY27" fmla="*/ 1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8000" h="12192002">
                <a:moveTo>
                  <a:pt x="5418000" y="1440001"/>
                </a:moveTo>
                <a:lnTo>
                  <a:pt x="1440000" y="1440001"/>
                </a:lnTo>
                <a:lnTo>
                  <a:pt x="1440000" y="10752001"/>
                </a:lnTo>
                <a:lnTo>
                  <a:pt x="5418000" y="10752001"/>
                </a:lnTo>
                <a:close/>
                <a:moveTo>
                  <a:pt x="6858000" y="1"/>
                </a:moveTo>
                <a:lnTo>
                  <a:pt x="6858000" y="1440001"/>
                </a:lnTo>
                <a:lnTo>
                  <a:pt x="6858000" y="1440001"/>
                </a:lnTo>
                <a:lnTo>
                  <a:pt x="6858000" y="10752001"/>
                </a:lnTo>
                <a:lnTo>
                  <a:pt x="6858000" y="10752001"/>
                </a:lnTo>
                <a:lnTo>
                  <a:pt x="6858000" y="12192001"/>
                </a:lnTo>
                <a:lnTo>
                  <a:pt x="6858000" y="12192001"/>
                </a:lnTo>
                <a:lnTo>
                  <a:pt x="6858000" y="12192002"/>
                </a:lnTo>
                <a:lnTo>
                  <a:pt x="5418000" y="12192002"/>
                </a:lnTo>
                <a:lnTo>
                  <a:pt x="5418000" y="12192001"/>
                </a:lnTo>
                <a:lnTo>
                  <a:pt x="1440000" y="12192001"/>
                </a:lnTo>
                <a:lnTo>
                  <a:pt x="1440000" y="12192002"/>
                </a:lnTo>
                <a:lnTo>
                  <a:pt x="0" y="12192002"/>
                </a:lnTo>
                <a:lnTo>
                  <a:pt x="0" y="12192001"/>
                </a:lnTo>
                <a:lnTo>
                  <a:pt x="0" y="10752001"/>
                </a:lnTo>
                <a:lnTo>
                  <a:pt x="0" y="1440001"/>
                </a:lnTo>
                <a:lnTo>
                  <a:pt x="0" y="1"/>
                </a:lnTo>
                <a:lnTo>
                  <a:pt x="0" y="0"/>
                </a:lnTo>
                <a:lnTo>
                  <a:pt x="1440000" y="0"/>
                </a:lnTo>
                <a:lnTo>
                  <a:pt x="1440000" y="1"/>
                </a:lnTo>
                <a:lnTo>
                  <a:pt x="5418000" y="1"/>
                </a:lnTo>
                <a:lnTo>
                  <a:pt x="5418000" y="0"/>
                </a:lnTo>
                <a:lnTo>
                  <a:pt x="6858000" y="0"/>
                </a:lnTo>
                <a:lnTo>
                  <a:pt x="6858000"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0" name="Picture Placeholder 9">
            <a:extLst>
              <a:ext uri="{FF2B5EF4-FFF2-40B4-BE49-F238E27FC236}">
                <a16:creationId xmlns:a16="http://schemas.microsoft.com/office/drawing/2014/main" id="{75B15DF3-21ED-6E41-B51C-925362B13EFE}"/>
              </a:ext>
            </a:extLst>
          </p:cNvPr>
          <p:cNvSpPr>
            <a:spLocks noGrp="1"/>
          </p:cNvSpPr>
          <p:nvPr>
            <p:ph type="pic" sz="quarter" idx="11" hasCustomPrompt="1"/>
          </p:nvPr>
        </p:nvSpPr>
        <p:spPr>
          <a:xfrm>
            <a:off x="1436914" y="1438680"/>
            <a:ext cx="9305486" cy="3980134"/>
          </a:xfrm>
          <a:prstGeom prst="rect">
            <a:avLst/>
          </a:prstGeom>
          <a:noFill/>
        </p:spPr>
        <p:txBody>
          <a:bodyPr wrap="square" rIns="288000" anchor="ctr">
            <a:noAutofit/>
          </a:bodyPr>
          <a:lstStyle>
            <a:lvl1pPr algn="r">
              <a:defRPr/>
            </a:lvl1pPr>
          </a:lstStyle>
          <a:p>
            <a:r>
              <a:rPr lang="en-US" dirty="0"/>
              <a:t>Drop photo here to add</a:t>
            </a:r>
            <a:br>
              <a:rPr lang="en-US" dirty="0"/>
            </a:br>
            <a:r>
              <a:rPr lang="en-US" dirty="0"/>
              <a:t>background photo. </a:t>
            </a:r>
          </a:p>
          <a:p>
            <a:r>
              <a:rPr lang="en-US" dirty="0"/>
              <a:t>This layout works best</a:t>
            </a:r>
            <a:br>
              <a:rPr lang="en-US" dirty="0"/>
            </a:br>
            <a:r>
              <a:rPr lang="en-US" dirty="0"/>
              <a:t>with dark photos.</a:t>
            </a:r>
          </a:p>
        </p:txBody>
      </p:sp>
      <p:sp>
        <p:nvSpPr>
          <p:cNvPr id="7" name="Freeform 6">
            <a:extLst>
              <a:ext uri="{FF2B5EF4-FFF2-40B4-BE49-F238E27FC236}">
                <a16:creationId xmlns:a16="http://schemas.microsoft.com/office/drawing/2014/main" id="{7DE443D4-724C-5D4E-9520-760A3A8238B2}"/>
              </a:ext>
            </a:extLst>
          </p:cNvPr>
          <p:cNvSpPr/>
          <p:nvPr userDrawn="1"/>
        </p:nvSpPr>
        <p:spPr>
          <a:xfrm rot="16200000">
            <a:off x="2667001" y="-2667001"/>
            <a:ext cx="6858000" cy="12192002"/>
          </a:xfrm>
          <a:custGeom>
            <a:avLst/>
            <a:gdLst>
              <a:gd name="connsiteX0" fmla="*/ 5418000 w 6858000"/>
              <a:gd name="connsiteY0" fmla="*/ 1440001 h 12192002"/>
              <a:gd name="connsiteX1" fmla="*/ 1440000 w 6858000"/>
              <a:gd name="connsiteY1" fmla="*/ 1440001 h 12192002"/>
              <a:gd name="connsiteX2" fmla="*/ 1440000 w 6858000"/>
              <a:gd name="connsiteY2" fmla="*/ 10752001 h 12192002"/>
              <a:gd name="connsiteX3" fmla="*/ 5418000 w 6858000"/>
              <a:gd name="connsiteY3" fmla="*/ 10752001 h 12192002"/>
              <a:gd name="connsiteX4" fmla="*/ 6858000 w 6858000"/>
              <a:gd name="connsiteY4" fmla="*/ 1 h 12192002"/>
              <a:gd name="connsiteX5" fmla="*/ 6858000 w 6858000"/>
              <a:gd name="connsiteY5" fmla="*/ 1440001 h 12192002"/>
              <a:gd name="connsiteX6" fmla="*/ 6858000 w 6858000"/>
              <a:gd name="connsiteY6" fmla="*/ 1440001 h 12192002"/>
              <a:gd name="connsiteX7" fmla="*/ 6858000 w 6858000"/>
              <a:gd name="connsiteY7" fmla="*/ 10752001 h 12192002"/>
              <a:gd name="connsiteX8" fmla="*/ 6858000 w 6858000"/>
              <a:gd name="connsiteY8" fmla="*/ 10752001 h 12192002"/>
              <a:gd name="connsiteX9" fmla="*/ 6858000 w 6858000"/>
              <a:gd name="connsiteY9" fmla="*/ 12192001 h 12192002"/>
              <a:gd name="connsiteX10" fmla="*/ 6858000 w 6858000"/>
              <a:gd name="connsiteY10" fmla="*/ 12192001 h 12192002"/>
              <a:gd name="connsiteX11" fmla="*/ 6858000 w 6858000"/>
              <a:gd name="connsiteY11" fmla="*/ 12192002 h 12192002"/>
              <a:gd name="connsiteX12" fmla="*/ 5418000 w 6858000"/>
              <a:gd name="connsiteY12" fmla="*/ 12192002 h 12192002"/>
              <a:gd name="connsiteX13" fmla="*/ 5418000 w 6858000"/>
              <a:gd name="connsiteY13" fmla="*/ 12192001 h 12192002"/>
              <a:gd name="connsiteX14" fmla="*/ 1440000 w 6858000"/>
              <a:gd name="connsiteY14" fmla="*/ 12192001 h 12192002"/>
              <a:gd name="connsiteX15" fmla="*/ 1440000 w 6858000"/>
              <a:gd name="connsiteY15" fmla="*/ 12192002 h 12192002"/>
              <a:gd name="connsiteX16" fmla="*/ 0 w 6858000"/>
              <a:gd name="connsiteY16" fmla="*/ 12192002 h 12192002"/>
              <a:gd name="connsiteX17" fmla="*/ 0 w 6858000"/>
              <a:gd name="connsiteY17" fmla="*/ 12192001 h 12192002"/>
              <a:gd name="connsiteX18" fmla="*/ 0 w 6858000"/>
              <a:gd name="connsiteY18" fmla="*/ 10752001 h 12192002"/>
              <a:gd name="connsiteX19" fmla="*/ 0 w 6858000"/>
              <a:gd name="connsiteY19" fmla="*/ 1440001 h 12192002"/>
              <a:gd name="connsiteX20" fmla="*/ 0 w 6858000"/>
              <a:gd name="connsiteY20" fmla="*/ 1 h 12192002"/>
              <a:gd name="connsiteX21" fmla="*/ 0 w 6858000"/>
              <a:gd name="connsiteY21" fmla="*/ 0 h 12192002"/>
              <a:gd name="connsiteX22" fmla="*/ 1440000 w 6858000"/>
              <a:gd name="connsiteY22" fmla="*/ 0 h 12192002"/>
              <a:gd name="connsiteX23" fmla="*/ 1440000 w 6858000"/>
              <a:gd name="connsiteY23" fmla="*/ 1 h 12192002"/>
              <a:gd name="connsiteX24" fmla="*/ 5418000 w 6858000"/>
              <a:gd name="connsiteY24" fmla="*/ 1 h 12192002"/>
              <a:gd name="connsiteX25" fmla="*/ 5418000 w 6858000"/>
              <a:gd name="connsiteY25" fmla="*/ 0 h 12192002"/>
              <a:gd name="connsiteX26" fmla="*/ 6858000 w 6858000"/>
              <a:gd name="connsiteY26" fmla="*/ 0 h 12192002"/>
              <a:gd name="connsiteX27" fmla="*/ 6858000 w 6858000"/>
              <a:gd name="connsiteY27" fmla="*/ 1 h 12192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58000" h="12192002">
                <a:moveTo>
                  <a:pt x="5418000" y="1440001"/>
                </a:moveTo>
                <a:lnTo>
                  <a:pt x="1440000" y="1440001"/>
                </a:lnTo>
                <a:lnTo>
                  <a:pt x="1440000" y="10752001"/>
                </a:lnTo>
                <a:lnTo>
                  <a:pt x="5418000" y="10752001"/>
                </a:lnTo>
                <a:close/>
                <a:moveTo>
                  <a:pt x="6858000" y="1"/>
                </a:moveTo>
                <a:lnTo>
                  <a:pt x="6858000" y="1440001"/>
                </a:lnTo>
                <a:lnTo>
                  <a:pt x="6858000" y="1440001"/>
                </a:lnTo>
                <a:lnTo>
                  <a:pt x="6858000" y="10752001"/>
                </a:lnTo>
                <a:lnTo>
                  <a:pt x="6858000" y="10752001"/>
                </a:lnTo>
                <a:lnTo>
                  <a:pt x="6858000" y="12192001"/>
                </a:lnTo>
                <a:lnTo>
                  <a:pt x="6858000" y="12192001"/>
                </a:lnTo>
                <a:lnTo>
                  <a:pt x="6858000" y="12192002"/>
                </a:lnTo>
                <a:lnTo>
                  <a:pt x="5418000" y="12192002"/>
                </a:lnTo>
                <a:lnTo>
                  <a:pt x="5418000" y="12192001"/>
                </a:lnTo>
                <a:lnTo>
                  <a:pt x="1440000" y="12192001"/>
                </a:lnTo>
                <a:lnTo>
                  <a:pt x="1440000" y="12192002"/>
                </a:lnTo>
                <a:lnTo>
                  <a:pt x="0" y="12192002"/>
                </a:lnTo>
                <a:lnTo>
                  <a:pt x="0" y="12192001"/>
                </a:lnTo>
                <a:lnTo>
                  <a:pt x="0" y="10752001"/>
                </a:lnTo>
                <a:lnTo>
                  <a:pt x="0" y="1440001"/>
                </a:lnTo>
                <a:lnTo>
                  <a:pt x="0" y="1"/>
                </a:lnTo>
                <a:lnTo>
                  <a:pt x="0" y="0"/>
                </a:lnTo>
                <a:lnTo>
                  <a:pt x="1440000" y="0"/>
                </a:lnTo>
                <a:lnTo>
                  <a:pt x="1440000" y="1"/>
                </a:lnTo>
                <a:lnTo>
                  <a:pt x="5418000" y="1"/>
                </a:lnTo>
                <a:lnTo>
                  <a:pt x="5418000" y="0"/>
                </a:lnTo>
                <a:lnTo>
                  <a:pt x="6858000" y="0"/>
                </a:lnTo>
                <a:lnTo>
                  <a:pt x="6858000" y="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ext Placeholder 2">
            <a:extLst>
              <a:ext uri="{FF2B5EF4-FFF2-40B4-BE49-F238E27FC236}">
                <a16:creationId xmlns:a16="http://schemas.microsoft.com/office/drawing/2014/main" id="{3724931A-81CD-7C42-B650-1CE7B7075C55}"/>
              </a:ext>
            </a:extLst>
          </p:cNvPr>
          <p:cNvSpPr>
            <a:spLocks noGrp="1"/>
          </p:cNvSpPr>
          <p:nvPr>
            <p:ph type="body" sz="quarter" idx="12" hasCustomPrompt="1"/>
          </p:nvPr>
        </p:nvSpPr>
        <p:spPr>
          <a:xfrm>
            <a:off x="1440181" y="1439186"/>
            <a:ext cx="9293406" cy="3969427"/>
          </a:xfrm>
          <a:gradFill flip="none" rotWithShape="1">
            <a:gsLst>
              <a:gs pos="41000">
                <a:srgbClr val="000000">
                  <a:alpha val="45000"/>
                </a:srgbClr>
              </a:gs>
              <a:gs pos="12000">
                <a:schemeClr val="tx1">
                  <a:alpha val="55000"/>
                </a:schemeClr>
              </a:gs>
              <a:gs pos="75000">
                <a:schemeClr val="tx1">
                  <a:alpha val="0"/>
                </a:schemeClr>
              </a:gs>
            </a:gsLst>
            <a:lin ang="0" scaled="1"/>
            <a:tileRect/>
          </a:gradFill>
        </p:spPr>
        <p:txBody>
          <a:bodyPr vert="horz" wrap="square" lIns="0" tIns="0" rIns="0" bIns="0" rtlCol="0">
            <a:noAutofit/>
          </a:bodyPr>
          <a:lstStyle>
            <a:lvl1pPr>
              <a:defRPr lang="en-US" dirty="0">
                <a:solidFill>
                  <a:schemeClr val="tx1">
                    <a:alpha val="0"/>
                  </a:schemeClr>
                </a:solidFill>
              </a:defRPr>
            </a:lvl1pPr>
          </a:lstStyle>
          <a:p>
            <a:pPr lvl="0"/>
            <a:r>
              <a:rPr lang="en-US" dirty="0"/>
              <a:t> </a:t>
            </a:r>
          </a:p>
        </p:txBody>
      </p:sp>
      <p:sp>
        <p:nvSpPr>
          <p:cNvPr id="11" name="Text Placeholder 12">
            <a:extLst>
              <a:ext uri="{FF2B5EF4-FFF2-40B4-BE49-F238E27FC236}">
                <a16:creationId xmlns:a16="http://schemas.microsoft.com/office/drawing/2014/main" id="{182C19CA-5429-ED46-80CD-8B93DBDD0825}"/>
              </a:ext>
            </a:extLst>
          </p:cNvPr>
          <p:cNvSpPr>
            <a:spLocks noGrp="1"/>
          </p:cNvSpPr>
          <p:nvPr>
            <p:ph type="body" sz="quarter" idx="10" hasCustomPrompt="1"/>
          </p:nvPr>
        </p:nvSpPr>
        <p:spPr>
          <a:xfrm>
            <a:off x="511175" y="1622515"/>
            <a:ext cx="5136590" cy="3612970"/>
          </a:xfrm>
          <a:noFill/>
          <a:ln>
            <a:noFill/>
          </a:ln>
        </p:spPr>
        <p:txBody>
          <a:bodyPr lIns="0" tIns="0" rIns="0" bIns="0" anchor="ctr">
            <a:noAutofit/>
          </a:bodyPr>
          <a:lstStyle>
            <a:lvl1pPr>
              <a:lnSpc>
                <a:spcPct val="90000"/>
              </a:lnSpc>
              <a:spcBef>
                <a:spcPts val="0"/>
              </a:spcBef>
              <a:defRPr sz="4000" b="1" i="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text</a:t>
            </a:r>
            <a:br>
              <a:rPr lang="en-US" dirty="0"/>
            </a:br>
            <a:r>
              <a:rPr lang="en-US" dirty="0"/>
              <a:t>to your divider slide</a:t>
            </a:r>
          </a:p>
        </p:txBody>
      </p:sp>
      <p:grpSp>
        <p:nvGrpSpPr>
          <p:cNvPr id="15" name="Group 14">
            <a:extLst>
              <a:ext uri="{FF2B5EF4-FFF2-40B4-BE49-F238E27FC236}">
                <a16:creationId xmlns:a16="http://schemas.microsoft.com/office/drawing/2014/main" id="{3F6FE8D3-5020-FA4A-93A6-A924E6842031}"/>
              </a:ext>
            </a:extLst>
          </p:cNvPr>
          <p:cNvGrpSpPr/>
          <p:nvPr userDrawn="1"/>
        </p:nvGrpSpPr>
        <p:grpSpPr>
          <a:xfrm>
            <a:off x="12087188" y="-254000"/>
            <a:ext cx="2167267" cy="4655178"/>
            <a:chOff x="12087188" y="-254000"/>
            <a:chExt cx="2167267" cy="4655178"/>
          </a:xfrm>
        </p:grpSpPr>
        <p:sp>
          <p:nvSpPr>
            <p:cNvPr id="16" name="Rectangle 15">
              <a:extLst>
                <a:ext uri="{FF2B5EF4-FFF2-40B4-BE49-F238E27FC236}">
                  <a16:creationId xmlns:a16="http://schemas.microsoft.com/office/drawing/2014/main" id="{DEFF0402-B084-3140-9474-17B688567F1A}"/>
                </a:ext>
              </a:extLst>
            </p:cNvPr>
            <p:cNvSpPr/>
            <p:nvPr userDrawn="1"/>
          </p:nvSpPr>
          <p:spPr>
            <a:xfrm>
              <a:off x="12254204" y="199076"/>
              <a:ext cx="2000251" cy="42021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7" name="Rectangle 16">
              <a:extLst>
                <a:ext uri="{FF2B5EF4-FFF2-40B4-BE49-F238E27FC236}">
                  <a16:creationId xmlns:a16="http://schemas.microsoft.com/office/drawing/2014/main" id="{547E5553-42E8-214B-8692-AFA89A60C62C}"/>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4" name="Right Triangle 23">
              <a:extLst>
                <a:ext uri="{FF2B5EF4-FFF2-40B4-BE49-F238E27FC236}">
                  <a16:creationId xmlns:a16="http://schemas.microsoft.com/office/drawing/2014/main" id="{851112D0-A102-B94E-9E6E-F98D4703FFB3}"/>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TextBox 24">
              <a:extLst>
                <a:ext uri="{FF2B5EF4-FFF2-40B4-BE49-F238E27FC236}">
                  <a16:creationId xmlns:a16="http://schemas.microsoft.com/office/drawing/2014/main" id="{4ECDDC64-EAE4-D244-911F-5B8ED585D270}"/>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6" name="TextBox 25">
              <a:extLst>
                <a:ext uri="{FF2B5EF4-FFF2-40B4-BE49-F238E27FC236}">
                  <a16:creationId xmlns:a16="http://schemas.microsoft.com/office/drawing/2014/main" id="{F9279FFC-66C3-B042-B96B-BF6CB40B2BD6}"/>
                </a:ext>
              </a:extLst>
            </p:cNvPr>
            <p:cNvSpPr txBox="1"/>
            <p:nvPr userDrawn="1"/>
          </p:nvSpPr>
          <p:spPr>
            <a:xfrm>
              <a:off x="12335975" y="461901"/>
              <a:ext cx="1797275" cy="303492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If the gradient is too dark for your photo, click the gradient (be sure your cursor is not in the text box). The gradient stops will appear in the right-hand panel. Adjust stops to your preference.</a:t>
              </a:r>
            </a:p>
          </p:txBody>
        </p:sp>
        <p:pic>
          <p:nvPicPr>
            <p:cNvPr id="27" name="Picture 26">
              <a:extLst>
                <a:ext uri="{FF2B5EF4-FFF2-40B4-BE49-F238E27FC236}">
                  <a16:creationId xmlns:a16="http://schemas.microsoft.com/office/drawing/2014/main" id="{9442E593-F1B4-124F-8AC6-A6699C6A6E99}"/>
                </a:ext>
              </a:extLst>
            </p:cNvPr>
            <p:cNvPicPr>
              <a:picLocks noChangeAspect="1"/>
            </p:cNvPicPr>
            <p:nvPr userDrawn="1"/>
          </p:nvPicPr>
          <p:blipFill>
            <a:blip r:embed="rId2"/>
            <a:stretch>
              <a:fillRect/>
            </a:stretch>
          </p:blipFill>
          <p:spPr>
            <a:xfrm>
              <a:off x="12520676" y="3588842"/>
              <a:ext cx="1369060" cy="571228"/>
            </a:xfrm>
            <a:prstGeom prst="rect">
              <a:avLst/>
            </a:prstGeom>
            <a:ln>
              <a:solidFill>
                <a:schemeClr val="accent1"/>
              </a:solidFill>
            </a:ln>
          </p:spPr>
        </p:pic>
      </p:grpSp>
      <p:sp>
        <p:nvSpPr>
          <p:cNvPr id="20" name="Rectangle 19">
            <a:extLst>
              <a:ext uri="{FF2B5EF4-FFF2-40B4-BE49-F238E27FC236}">
                <a16:creationId xmlns:a16="http://schemas.microsoft.com/office/drawing/2014/main" id="{FECB44D9-EE80-9C43-A9E0-9662CA5B261E}"/>
              </a:ext>
            </a:extLst>
          </p:cNvPr>
          <p:cNvSpPr/>
          <p:nvPr userDrawn="1"/>
        </p:nvSpPr>
        <p:spPr>
          <a:xfrm>
            <a:off x="-1722055" y="235581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Divider title</a:t>
            </a:r>
          </a:p>
          <a:p>
            <a:pPr algn="r"/>
            <a:r>
              <a:rPr lang="en-US" sz="1100" b="1" i="0" kern="1200" dirty="0">
                <a:solidFill>
                  <a:schemeClr val="tx1"/>
                </a:solidFill>
                <a:latin typeface="IBM Plex Sans SemiBold" panose="020B0503050203000203" pitchFamily="34" charset="0"/>
                <a:ea typeface="+mn-ea"/>
                <a:cs typeface="+mn-cs"/>
              </a:rPr>
              <a:t>6 lines max</a:t>
            </a:r>
          </a:p>
        </p:txBody>
      </p:sp>
      <p:sp>
        <p:nvSpPr>
          <p:cNvPr id="21" name="Freeform 20">
            <a:extLst>
              <a:ext uri="{FF2B5EF4-FFF2-40B4-BE49-F238E27FC236}">
                <a16:creationId xmlns:a16="http://schemas.microsoft.com/office/drawing/2014/main" id="{EF20F1F1-3723-C14E-B0BB-E0F140543767}"/>
              </a:ext>
            </a:extLst>
          </p:cNvPr>
          <p:cNvSpPr/>
          <p:nvPr userDrawn="1"/>
        </p:nvSpPr>
        <p:spPr>
          <a:xfrm flipH="1">
            <a:off x="-330334" y="1527423"/>
            <a:ext cx="106172" cy="3852506"/>
          </a:xfrm>
          <a:custGeom>
            <a:avLst/>
            <a:gdLst>
              <a:gd name="connsiteX0" fmla="*/ 0 w 133564"/>
              <a:gd name="connsiteY0" fmla="*/ 0 h 590764"/>
              <a:gd name="connsiteX1" fmla="*/ 133564 w 133564"/>
              <a:gd name="connsiteY1" fmla="*/ 0 h 590764"/>
              <a:gd name="connsiteX2" fmla="*/ 133564 w 133564"/>
              <a:gd name="connsiteY2" fmla="*/ 590764 h 590764"/>
              <a:gd name="connsiteX3" fmla="*/ 10274 w 133564"/>
              <a:gd name="connsiteY3" fmla="*/ 590764 h 590764"/>
            </a:gdLst>
            <a:ahLst/>
            <a:cxnLst>
              <a:cxn ang="0">
                <a:pos x="connsiteX0" y="connsiteY0"/>
              </a:cxn>
              <a:cxn ang="0">
                <a:pos x="connsiteX1" y="connsiteY1"/>
              </a:cxn>
              <a:cxn ang="0">
                <a:pos x="connsiteX2" y="connsiteY2"/>
              </a:cxn>
              <a:cxn ang="0">
                <a:pos x="connsiteX3" y="connsiteY3"/>
              </a:cxn>
            </a:cxnLst>
            <a:rect l="l" t="t" r="r" b="b"/>
            <a:pathLst>
              <a:path w="133564" h="590764">
                <a:moveTo>
                  <a:pt x="0" y="0"/>
                </a:moveTo>
                <a:lnTo>
                  <a:pt x="133564" y="0"/>
                </a:lnTo>
                <a:lnTo>
                  <a:pt x="133564" y="590764"/>
                </a:lnTo>
                <a:lnTo>
                  <a:pt x="10274" y="5907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lvl="0"/>
            <a:endParaRPr lang="en-US" dirty="0">
              <a:solidFill>
                <a:schemeClr val="tx1"/>
              </a:solidFill>
            </a:endParaRPr>
          </a:p>
        </p:txBody>
      </p:sp>
      <p:grpSp>
        <p:nvGrpSpPr>
          <p:cNvPr id="18" name="Group 17">
            <a:extLst>
              <a:ext uri="{FF2B5EF4-FFF2-40B4-BE49-F238E27FC236}">
                <a16:creationId xmlns:a16="http://schemas.microsoft.com/office/drawing/2014/main" id="{E6771EF3-297D-8D43-A376-6AE328A5FB92}"/>
              </a:ext>
            </a:extLst>
          </p:cNvPr>
          <p:cNvGrpSpPr/>
          <p:nvPr userDrawn="1"/>
        </p:nvGrpSpPr>
        <p:grpSpPr>
          <a:xfrm>
            <a:off x="12192000" y="-947342"/>
            <a:ext cx="2427514" cy="605550"/>
            <a:chOff x="12192000" y="-947342"/>
            <a:chExt cx="2427514" cy="605550"/>
          </a:xfrm>
        </p:grpSpPr>
        <p:sp>
          <p:nvSpPr>
            <p:cNvPr id="19" name="TextBox 18">
              <a:extLst>
                <a:ext uri="{FF2B5EF4-FFF2-40B4-BE49-F238E27FC236}">
                  <a16:creationId xmlns:a16="http://schemas.microsoft.com/office/drawing/2014/main" id="{E37C44F7-FFF6-184B-A502-159F3C31EF31}"/>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22" name="Picture 21">
              <a:extLst>
                <a:ext uri="{FF2B5EF4-FFF2-40B4-BE49-F238E27FC236}">
                  <a16:creationId xmlns:a16="http://schemas.microsoft.com/office/drawing/2014/main" id="{AF1D56EC-AC82-8149-A725-DF50B51AE9B6}"/>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sp>
        <p:nvSpPr>
          <p:cNvPr id="23" name="Colour Pillar">
            <a:extLst>
              <a:ext uri="{FF2B5EF4-FFF2-40B4-BE49-F238E27FC236}">
                <a16:creationId xmlns:a16="http://schemas.microsoft.com/office/drawing/2014/main" id="{ACB84B2D-350F-054B-AADF-7A4D914E439E}"/>
              </a:ext>
            </a:extLst>
          </p:cNvPr>
          <p:cNvSpPr/>
          <p:nvPr userDrawn="1"/>
        </p:nvSpPr>
        <p:spPr>
          <a:xfrm>
            <a:off x="10742400" y="1438679"/>
            <a:ext cx="1458416" cy="3969934"/>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02422681"/>
      </p:ext>
    </p:extLst>
  </p:cSld>
  <p:clrMapOvr>
    <a:masterClrMapping/>
  </p:clrMapOvr>
  <p:extLst>
    <p:ext uri="{DCECCB84-F9BA-43D5-87BE-67443E8EF086}">
      <p15:sldGuideLst xmlns:p15="http://schemas.microsoft.com/office/powerpoint/2012/main">
        <p15:guide id="3" pos="316" userDrawn="1">
          <p15:clr>
            <a:srgbClr val="FBAE40"/>
          </p15:clr>
        </p15:guide>
        <p15:guide id="4" pos="6766" userDrawn="1">
          <p15:clr>
            <a:srgbClr val="FBAE40"/>
          </p15:clr>
        </p15:guide>
        <p15:guide id="5" orient="horz" pos="340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vider Style 2_Thick">
    <p:spTree>
      <p:nvGrpSpPr>
        <p:cNvPr id="1" name=""/>
        <p:cNvGrpSpPr/>
        <p:nvPr/>
      </p:nvGrpSpPr>
      <p:grpSpPr>
        <a:xfrm>
          <a:off x="0" y="0"/>
          <a:ext cx="0" cy="0"/>
          <a:chOff x="0" y="0"/>
          <a:chExt cx="0" cy="0"/>
        </a:xfrm>
      </p:grpSpPr>
      <p:sp>
        <p:nvSpPr>
          <p:cNvPr id="21" name="Picture Placeholder 20">
            <a:extLst>
              <a:ext uri="{FF2B5EF4-FFF2-40B4-BE49-F238E27FC236}">
                <a16:creationId xmlns:a16="http://schemas.microsoft.com/office/drawing/2014/main" id="{D51DD35D-8795-6E48-9089-530B53B7B853}"/>
              </a:ext>
            </a:extLst>
          </p:cNvPr>
          <p:cNvSpPr>
            <a:spLocks noGrp="1"/>
          </p:cNvSpPr>
          <p:nvPr>
            <p:ph type="pic" sz="quarter" idx="11" hasCustomPrompt="1"/>
          </p:nvPr>
        </p:nvSpPr>
        <p:spPr>
          <a:xfrm>
            <a:off x="0" y="0"/>
            <a:ext cx="12192000" cy="6858000"/>
          </a:xfrm>
          <a:custGeom>
            <a:avLst/>
            <a:gdLst>
              <a:gd name="connsiteX0" fmla="*/ 857729 w 12192000"/>
              <a:gd name="connsiteY0" fmla="*/ 1085850 h 6858000"/>
              <a:gd name="connsiteX1" fmla="*/ 11359044 w 12192000"/>
              <a:gd name="connsiteY1" fmla="*/ 1085850 h 6858000"/>
              <a:gd name="connsiteX2" fmla="*/ 11359044 w 12192000"/>
              <a:gd name="connsiteY2" fmla="*/ 5815013 h 6858000"/>
              <a:gd name="connsiteX3" fmla="*/ 857729 w 12192000"/>
              <a:gd name="connsiteY3" fmla="*/ 5815013 h 6858000"/>
              <a:gd name="connsiteX4" fmla="*/ 500542 w 12192000"/>
              <a:gd name="connsiteY4" fmla="*/ 728663 h 6858000"/>
              <a:gd name="connsiteX5" fmla="*/ 500542 w 12192000"/>
              <a:gd name="connsiteY5" fmla="*/ 6129339 h 6858000"/>
              <a:gd name="connsiteX6" fmla="*/ 500543 w 12192000"/>
              <a:gd name="connsiteY6" fmla="*/ 6129339 h 6858000"/>
              <a:gd name="connsiteX7" fmla="*/ 500543 w 12192000"/>
              <a:gd name="connsiteY7" fmla="*/ 6172200 h 6858000"/>
              <a:gd name="connsiteX8" fmla="*/ 11712576 w 12192000"/>
              <a:gd name="connsiteY8" fmla="*/ 6172200 h 6858000"/>
              <a:gd name="connsiteX9" fmla="*/ 11712576 w 12192000"/>
              <a:gd name="connsiteY9" fmla="*/ 6129340 h 6858000"/>
              <a:gd name="connsiteX10" fmla="*/ 11716230 w 12192000"/>
              <a:gd name="connsiteY10" fmla="*/ 6129340 h 6858000"/>
              <a:gd name="connsiteX11" fmla="*/ 11716230 w 12192000"/>
              <a:gd name="connsiteY11" fmla="*/ 728664 h 6858000"/>
              <a:gd name="connsiteX12" fmla="*/ 11712576 w 12192000"/>
              <a:gd name="connsiteY12" fmla="*/ 728664 h 6858000"/>
              <a:gd name="connsiteX13" fmla="*/ 11712576 w 12192000"/>
              <a:gd name="connsiteY13" fmla="*/ 728663 h 6858000"/>
              <a:gd name="connsiteX14" fmla="*/ 857729 w 12192000"/>
              <a:gd name="connsiteY14" fmla="*/ 728663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857729" y="1085850"/>
                </a:moveTo>
                <a:lnTo>
                  <a:pt x="11359044" y="1085850"/>
                </a:lnTo>
                <a:lnTo>
                  <a:pt x="11359044" y="5815013"/>
                </a:lnTo>
                <a:lnTo>
                  <a:pt x="857729" y="5815013"/>
                </a:lnTo>
                <a:close/>
                <a:moveTo>
                  <a:pt x="500542" y="728663"/>
                </a:moveTo>
                <a:lnTo>
                  <a:pt x="500542" y="6129339"/>
                </a:lnTo>
                <a:lnTo>
                  <a:pt x="500543" y="6129339"/>
                </a:lnTo>
                <a:lnTo>
                  <a:pt x="500543" y="6172200"/>
                </a:lnTo>
                <a:lnTo>
                  <a:pt x="11712576" y="6172200"/>
                </a:lnTo>
                <a:lnTo>
                  <a:pt x="11712576" y="6129340"/>
                </a:lnTo>
                <a:lnTo>
                  <a:pt x="11716230" y="6129340"/>
                </a:lnTo>
                <a:lnTo>
                  <a:pt x="11716230" y="728664"/>
                </a:lnTo>
                <a:lnTo>
                  <a:pt x="11712576" y="728664"/>
                </a:lnTo>
                <a:lnTo>
                  <a:pt x="11712576" y="728663"/>
                </a:lnTo>
                <a:lnTo>
                  <a:pt x="857729" y="728663"/>
                </a:lnTo>
                <a:close/>
                <a:moveTo>
                  <a:pt x="0" y="0"/>
                </a:moveTo>
                <a:lnTo>
                  <a:pt x="12192000" y="0"/>
                </a:lnTo>
                <a:lnTo>
                  <a:pt x="12192000" y="6858000"/>
                </a:lnTo>
                <a:lnTo>
                  <a:pt x="0" y="6858000"/>
                </a:lnTo>
                <a:close/>
              </a:path>
            </a:pathLst>
          </a:custGeom>
          <a:solidFill>
            <a:schemeClr val="bg1"/>
          </a:solidFill>
        </p:spPr>
        <p:txBody>
          <a:bodyPr wrap="square" rIns="1188000" anchor="ctr" anchorCtr="0">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Drop photo here to add</a:t>
            </a:r>
            <a:br>
              <a:rPr lang="en-US" dirty="0"/>
            </a:br>
            <a:r>
              <a:rPr lang="en-US" dirty="0"/>
              <a:t>background photo.</a:t>
            </a:r>
          </a:p>
        </p:txBody>
      </p:sp>
      <p:sp>
        <p:nvSpPr>
          <p:cNvPr id="42" name="Text Placeholder 41">
            <a:extLst>
              <a:ext uri="{FF2B5EF4-FFF2-40B4-BE49-F238E27FC236}">
                <a16:creationId xmlns:a16="http://schemas.microsoft.com/office/drawing/2014/main" id="{90D4015A-9A81-034F-AC64-D2D5054A732A}"/>
              </a:ext>
            </a:extLst>
          </p:cNvPr>
          <p:cNvSpPr>
            <a:spLocks noGrp="1"/>
          </p:cNvSpPr>
          <p:nvPr>
            <p:ph type="body" sz="quarter" idx="12"/>
          </p:nvPr>
        </p:nvSpPr>
        <p:spPr>
          <a:xfrm>
            <a:off x="0" y="0"/>
            <a:ext cx="12192000" cy="6858000"/>
          </a:xfrm>
          <a:custGeom>
            <a:avLst/>
            <a:gdLst>
              <a:gd name="connsiteX0" fmla="*/ 857729 w 12192000"/>
              <a:gd name="connsiteY0" fmla="*/ 1085850 h 6858000"/>
              <a:gd name="connsiteX1" fmla="*/ 11359044 w 12192000"/>
              <a:gd name="connsiteY1" fmla="*/ 1085850 h 6858000"/>
              <a:gd name="connsiteX2" fmla="*/ 11359044 w 12192000"/>
              <a:gd name="connsiteY2" fmla="*/ 5815013 h 6858000"/>
              <a:gd name="connsiteX3" fmla="*/ 857729 w 12192000"/>
              <a:gd name="connsiteY3" fmla="*/ 5815012 h 6858000"/>
              <a:gd name="connsiteX4" fmla="*/ 500542 w 12192000"/>
              <a:gd name="connsiteY4" fmla="*/ 728662 h 6858000"/>
              <a:gd name="connsiteX5" fmla="*/ 500542 w 12192000"/>
              <a:gd name="connsiteY5" fmla="*/ 6129338 h 6858000"/>
              <a:gd name="connsiteX6" fmla="*/ 500543 w 12192000"/>
              <a:gd name="connsiteY6" fmla="*/ 6129338 h 6858000"/>
              <a:gd name="connsiteX7" fmla="*/ 500543 w 12192000"/>
              <a:gd name="connsiteY7" fmla="*/ 6172199 h 6858000"/>
              <a:gd name="connsiteX8" fmla="*/ 11712576 w 12192000"/>
              <a:gd name="connsiteY8" fmla="*/ 6172200 h 6858000"/>
              <a:gd name="connsiteX9" fmla="*/ 11712576 w 12192000"/>
              <a:gd name="connsiteY9" fmla="*/ 6129339 h 6858000"/>
              <a:gd name="connsiteX10" fmla="*/ 11716230 w 12192000"/>
              <a:gd name="connsiteY10" fmla="*/ 6129339 h 6858000"/>
              <a:gd name="connsiteX11" fmla="*/ 11716230 w 12192000"/>
              <a:gd name="connsiteY11" fmla="*/ 728663 h 6858000"/>
              <a:gd name="connsiteX12" fmla="*/ 11712576 w 12192000"/>
              <a:gd name="connsiteY12" fmla="*/ 728663 h 6858000"/>
              <a:gd name="connsiteX13" fmla="*/ 857729 w 12192000"/>
              <a:gd name="connsiteY13" fmla="*/ 728663 h 6858000"/>
              <a:gd name="connsiteX14" fmla="*/ 857729 w 12192000"/>
              <a:gd name="connsiteY14" fmla="*/ 728662 h 6858000"/>
              <a:gd name="connsiteX15" fmla="*/ 0 w 12192000"/>
              <a:gd name="connsiteY15" fmla="*/ 0 h 6858000"/>
              <a:gd name="connsiteX16" fmla="*/ 12192000 w 12192000"/>
              <a:gd name="connsiteY16" fmla="*/ 0 h 6858000"/>
              <a:gd name="connsiteX17" fmla="*/ 12192000 w 12192000"/>
              <a:gd name="connsiteY17" fmla="*/ 6858000 h 6858000"/>
              <a:gd name="connsiteX18" fmla="*/ 0 w 12192000"/>
              <a:gd name="connsiteY1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92000" h="6858000">
                <a:moveTo>
                  <a:pt x="857729" y="1085850"/>
                </a:moveTo>
                <a:lnTo>
                  <a:pt x="11359044" y="1085850"/>
                </a:lnTo>
                <a:lnTo>
                  <a:pt x="11359044" y="5815013"/>
                </a:lnTo>
                <a:lnTo>
                  <a:pt x="857729" y="5815012"/>
                </a:lnTo>
                <a:close/>
                <a:moveTo>
                  <a:pt x="500542" y="728662"/>
                </a:moveTo>
                <a:lnTo>
                  <a:pt x="500542" y="6129338"/>
                </a:lnTo>
                <a:lnTo>
                  <a:pt x="500543" y="6129338"/>
                </a:lnTo>
                <a:lnTo>
                  <a:pt x="500543" y="6172199"/>
                </a:lnTo>
                <a:lnTo>
                  <a:pt x="11712576" y="6172200"/>
                </a:lnTo>
                <a:lnTo>
                  <a:pt x="11712576" y="6129339"/>
                </a:lnTo>
                <a:lnTo>
                  <a:pt x="11716230" y="6129339"/>
                </a:lnTo>
                <a:lnTo>
                  <a:pt x="11716230" y="728663"/>
                </a:lnTo>
                <a:lnTo>
                  <a:pt x="11712576" y="728663"/>
                </a:lnTo>
                <a:lnTo>
                  <a:pt x="857729" y="728663"/>
                </a:lnTo>
                <a:lnTo>
                  <a:pt x="857729" y="728662"/>
                </a:lnTo>
                <a:close/>
                <a:moveTo>
                  <a:pt x="0" y="0"/>
                </a:moveTo>
                <a:lnTo>
                  <a:pt x="12192000" y="0"/>
                </a:lnTo>
                <a:lnTo>
                  <a:pt x="12192000" y="6858000"/>
                </a:lnTo>
                <a:lnTo>
                  <a:pt x="0" y="6858000"/>
                </a:lnTo>
                <a:close/>
              </a:path>
            </a:pathLst>
          </a:custGeom>
          <a:gradFill flip="none" rotWithShape="1">
            <a:gsLst>
              <a:gs pos="41000">
                <a:srgbClr val="000000">
                  <a:alpha val="45000"/>
                </a:srgbClr>
              </a:gs>
              <a:gs pos="12000">
                <a:schemeClr val="tx1">
                  <a:alpha val="55000"/>
                </a:schemeClr>
              </a:gs>
              <a:gs pos="82000">
                <a:schemeClr val="tx1">
                  <a:alpha val="0"/>
                </a:schemeClr>
              </a:gs>
            </a:gsLst>
            <a:lin ang="0" scaled="1"/>
            <a:tileRect/>
          </a:gradFill>
        </p:spPr>
        <p:txBody>
          <a:bodyPr wrap="square">
            <a:noAutofit/>
          </a:bodyPr>
          <a:lstStyle>
            <a:lvl1pPr>
              <a:defRPr>
                <a:solidFill>
                  <a:schemeClr val="tx1">
                    <a:alpha val="0"/>
                  </a:schemeClr>
                </a:solidFill>
              </a:defRPr>
            </a:lvl1pPr>
          </a:lstStyle>
          <a:p>
            <a:pPr lvl="0"/>
            <a:r>
              <a:rPr lang="en-US"/>
              <a:t>Click to edit Master text styles</a:t>
            </a:r>
          </a:p>
        </p:txBody>
      </p:sp>
      <p:sp>
        <p:nvSpPr>
          <p:cNvPr id="11" name="Text Placeholder 12">
            <a:extLst>
              <a:ext uri="{FF2B5EF4-FFF2-40B4-BE49-F238E27FC236}">
                <a16:creationId xmlns:a16="http://schemas.microsoft.com/office/drawing/2014/main" id="{182C19CA-5429-ED46-80CD-8B93DBDD0825}"/>
              </a:ext>
            </a:extLst>
          </p:cNvPr>
          <p:cNvSpPr>
            <a:spLocks noGrp="1"/>
          </p:cNvSpPr>
          <p:nvPr userDrawn="1">
            <p:ph type="body" sz="quarter" idx="10" hasCustomPrompt="1"/>
          </p:nvPr>
        </p:nvSpPr>
        <p:spPr>
          <a:xfrm>
            <a:off x="1228954" y="1453020"/>
            <a:ext cx="6044301" cy="3951962"/>
          </a:xfrm>
          <a:noFill/>
          <a:ln>
            <a:noFill/>
          </a:ln>
        </p:spPr>
        <p:txBody>
          <a:bodyPr wrap="square" lIns="0" tIns="360000" rIns="180000" bIns="0" anchor="ctr">
            <a:noAutofit/>
          </a:bodyPr>
          <a:lstStyle>
            <a:lvl1pPr algn="l">
              <a:lnSpc>
                <a:spcPct val="90000"/>
              </a:lnSpc>
              <a:spcBef>
                <a:spcPts val="0"/>
              </a:spcBef>
              <a:defRPr sz="4800" b="1" i="0"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text</a:t>
            </a:r>
            <a:br>
              <a:rPr lang="en-US" dirty="0"/>
            </a:br>
            <a:r>
              <a:rPr lang="en-US" dirty="0"/>
              <a:t>to your divider slide</a:t>
            </a:r>
          </a:p>
        </p:txBody>
      </p:sp>
      <p:sp>
        <p:nvSpPr>
          <p:cNvPr id="43" name="Freeform 42">
            <a:extLst>
              <a:ext uri="{FF2B5EF4-FFF2-40B4-BE49-F238E27FC236}">
                <a16:creationId xmlns:a16="http://schemas.microsoft.com/office/drawing/2014/main" id="{84B4DA2E-2D00-194E-8177-1800958BB9EF}"/>
              </a:ext>
            </a:extLst>
          </p:cNvPr>
          <p:cNvSpPr/>
          <p:nvPr userDrawn="1"/>
        </p:nvSpPr>
        <p:spPr>
          <a:xfrm rot="5400000">
            <a:off x="3386617" y="-2157413"/>
            <a:ext cx="5443538" cy="11215688"/>
          </a:xfrm>
          <a:custGeom>
            <a:avLst/>
            <a:gdLst>
              <a:gd name="connsiteX0" fmla="*/ 357188 w 5443538"/>
              <a:gd name="connsiteY0" fmla="*/ 10858501 h 11215688"/>
              <a:gd name="connsiteX1" fmla="*/ 5086350 w 5443538"/>
              <a:gd name="connsiteY1" fmla="*/ 10858501 h 11215688"/>
              <a:gd name="connsiteX2" fmla="*/ 5086351 w 5443538"/>
              <a:gd name="connsiteY2" fmla="*/ 357186 h 11215688"/>
              <a:gd name="connsiteX3" fmla="*/ 357188 w 5443538"/>
              <a:gd name="connsiteY3" fmla="*/ 357186 h 11215688"/>
              <a:gd name="connsiteX4" fmla="*/ 0 w 5443538"/>
              <a:gd name="connsiteY4" fmla="*/ 11215688 h 11215688"/>
              <a:gd name="connsiteX5" fmla="*/ 0 w 5443538"/>
              <a:gd name="connsiteY5" fmla="*/ 10858501 h 11215688"/>
              <a:gd name="connsiteX6" fmla="*/ 1 w 5443538"/>
              <a:gd name="connsiteY6" fmla="*/ 10858501 h 11215688"/>
              <a:gd name="connsiteX7" fmla="*/ 1 w 5443538"/>
              <a:gd name="connsiteY7" fmla="*/ 3654 h 11215688"/>
              <a:gd name="connsiteX8" fmla="*/ 1 w 5443538"/>
              <a:gd name="connsiteY8" fmla="*/ 3654 h 11215688"/>
              <a:gd name="connsiteX9" fmla="*/ 1 w 5443538"/>
              <a:gd name="connsiteY9" fmla="*/ 0 h 11215688"/>
              <a:gd name="connsiteX10" fmla="*/ 5400677 w 5443538"/>
              <a:gd name="connsiteY10" fmla="*/ 0 h 11215688"/>
              <a:gd name="connsiteX11" fmla="*/ 5400677 w 5443538"/>
              <a:gd name="connsiteY11" fmla="*/ 3654 h 11215688"/>
              <a:gd name="connsiteX12" fmla="*/ 5443538 w 5443538"/>
              <a:gd name="connsiteY12" fmla="*/ 3654 h 11215688"/>
              <a:gd name="connsiteX13" fmla="*/ 5443537 w 5443538"/>
              <a:gd name="connsiteY13" fmla="*/ 11215687 h 11215688"/>
              <a:gd name="connsiteX14" fmla="*/ 5400676 w 5443538"/>
              <a:gd name="connsiteY14" fmla="*/ 11215687 h 11215688"/>
              <a:gd name="connsiteX15" fmla="*/ 5400676 w 5443538"/>
              <a:gd name="connsiteY15" fmla="*/ 11215688 h 11215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43538" h="11215688">
                <a:moveTo>
                  <a:pt x="357188" y="10858501"/>
                </a:moveTo>
                <a:lnTo>
                  <a:pt x="5086350" y="10858501"/>
                </a:lnTo>
                <a:lnTo>
                  <a:pt x="5086351" y="357186"/>
                </a:lnTo>
                <a:lnTo>
                  <a:pt x="357188" y="357186"/>
                </a:lnTo>
                <a:close/>
                <a:moveTo>
                  <a:pt x="0" y="11215688"/>
                </a:moveTo>
                <a:lnTo>
                  <a:pt x="0" y="10858501"/>
                </a:lnTo>
                <a:lnTo>
                  <a:pt x="1" y="10858501"/>
                </a:lnTo>
                <a:lnTo>
                  <a:pt x="1" y="3654"/>
                </a:lnTo>
                <a:lnTo>
                  <a:pt x="1" y="3654"/>
                </a:lnTo>
                <a:lnTo>
                  <a:pt x="1" y="0"/>
                </a:lnTo>
                <a:lnTo>
                  <a:pt x="5400677" y="0"/>
                </a:lnTo>
                <a:lnTo>
                  <a:pt x="5400677" y="3654"/>
                </a:lnTo>
                <a:lnTo>
                  <a:pt x="5443538" y="3654"/>
                </a:lnTo>
                <a:lnTo>
                  <a:pt x="5443537" y="11215687"/>
                </a:lnTo>
                <a:lnTo>
                  <a:pt x="5400676" y="11215687"/>
                </a:lnTo>
                <a:lnTo>
                  <a:pt x="5400676" y="11215688"/>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4" name="Group 23">
            <a:extLst>
              <a:ext uri="{FF2B5EF4-FFF2-40B4-BE49-F238E27FC236}">
                <a16:creationId xmlns:a16="http://schemas.microsoft.com/office/drawing/2014/main" id="{D645C9CA-D96A-1849-B7FE-BD95C3C81402}"/>
              </a:ext>
            </a:extLst>
          </p:cNvPr>
          <p:cNvGrpSpPr/>
          <p:nvPr userDrawn="1"/>
        </p:nvGrpSpPr>
        <p:grpSpPr>
          <a:xfrm>
            <a:off x="12087188" y="-254000"/>
            <a:ext cx="2167267" cy="4655178"/>
            <a:chOff x="12087188" y="-254000"/>
            <a:chExt cx="2167267" cy="4655178"/>
          </a:xfrm>
        </p:grpSpPr>
        <p:sp>
          <p:nvSpPr>
            <p:cNvPr id="25" name="Rectangle 24">
              <a:extLst>
                <a:ext uri="{FF2B5EF4-FFF2-40B4-BE49-F238E27FC236}">
                  <a16:creationId xmlns:a16="http://schemas.microsoft.com/office/drawing/2014/main" id="{DF11E215-87B6-984C-8BFD-4FCD677A158A}"/>
                </a:ext>
              </a:extLst>
            </p:cNvPr>
            <p:cNvSpPr/>
            <p:nvPr userDrawn="1"/>
          </p:nvSpPr>
          <p:spPr>
            <a:xfrm>
              <a:off x="12254204" y="199076"/>
              <a:ext cx="2000251" cy="42021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Rectangle 25">
              <a:extLst>
                <a:ext uri="{FF2B5EF4-FFF2-40B4-BE49-F238E27FC236}">
                  <a16:creationId xmlns:a16="http://schemas.microsoft.com/office/drawing/2014/main" id="{0CF8C5AC-89CA-C846-9CED-D11C62FE8E1E}"/>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Right Triangle 26">
              <a:extLst>
                <a:ext uri="{FF2B5EF4-FFF2-40B4-BE49-F238E27FC236}">
                  <a16:creationId xmlns:a16="http://schemas.microsoft.com/office/drawing/2014/main" id="{552457E2-D461-BA4B-A211-40B35D8B8CC5}"/>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8" name="TextBox 27">
              <a:extLst>
                <a:ext uri="{FF2B5EF4-FFF2-40B4-BE49-F238E27FC236}">
                  <a16:creationId xmlns:a16="http://schemas.microsoft.com/office/drawing/2014/main" id="{AD80C2DD-052A-2F4F-A501-1FE2CF95DD7E}"/>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9" name="TextBox 28">
              <a:extLst>
                <a:ext uri="{FF2B5EF4-FFF2-40B4-BE49-F238E27FC236}">
                  <a16:creationId xmlns:a16="http://schemas.microsoft.com/office/drawing/2014/main" id="{AE2240F4-AA30-CA45-BAF5-6F2E199D5CDA}"/>
                </a:ext>
              </a:extLst>
            </p:cNvPr>
            <p:cNvSpPr txBox="1"/>
            <p:nvPr userDrawn="1"/>
          </p:nvSpPr>
          <p:spPr>
            <a:xfrm>
              <a:off x="12335975" y="461901"/>
              <a:ext cx="1797275" cy="303492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If the gradient is too dark for your photo, click the gradient (be sure your cursor is not in the text box). The gradient stops will appear in the right-hand panel. Adjust stops to your preference.</a:t>
              </a:r>
            </a:p>
          </p:txBody>
        </p:sp>
        <p:pic>
          <p:nvPicPr>
            <p:cNvPr id="30" name="Picture 29">
              <a:extLst>
                <a:ext uri="{FF2B5EF4-FFF2-40B4-BE49-F238E27FC236}">
                  <a16:creationId xmlns:a16="http://schemas.microsoft.com/office/drawing/2014/main" id="{7CEBAD05-0A27-F141-8F86-F6E424563036}"/>
                </a:ext>
              </a:extLst>
            </p:cNvPr>
            <p:cNvPicPr>
              <a:picLocks noChangeAspect="1"/>
            </p:cNvPicPr>
            <p:nvPr userDrawn="1"/>
          </p:nvPicPr>
          <p:blipFill>
            <a:blip r:embed="rId2"/>
            <a:stretch>
              <a:fillRect/>
            </a:stretch>
          </p:blipFill>
          <p:spPr>
            <a:xfrm>
              <a:off x="12520676" y="3588842"/>
              <a:ext cx="1369060" cy="571228"/>
            </a:xfrm>
            <a:prstGeom prst="rect">
              <a:avLst/>
            </a:prstGeom>
            <a:ln>
              <a:solidFill>
                <a:schemeClr val="accent1"/>
              </a:solidFill>
            </a:ln>
          </p:spPr>
        </p:pic>
      </p:grpSp>
      <p:grpSp>
        <p:nvGrpSpPr>
          <p:cNvPr id="31" name="Group 30">
            <a:extLst>
              <a:ext uri="{FF2B5EF4-FFF2-40B4-BE49-F238E27FC236}">
                <a16:creationId xmlns:a16="http://schemas.microsoft.com/office/drawing/2014/main" id="{EFF65664-0508-004A-B25A-16A5C8EB84F3}"/>
              </a:ext>
            </a:extLst>
          </p:cNvPr>
          <p:cNvGrpSpPr/>
          <p:nvPr userDrawn="1"/>
        </p:nvGrpSpPr>
        <p:grpSpPr>
          <a:xfrm>
            <a:off x="12192000" y="-947342"/>
            <a:ext cx="2427514" cy="605550"/>
            <a:chOff x="12192000" y="-947342"/>
            <a:chExt cx="2427514" cy="605550"/>
          </a:xfrm>
        </p:grpSpPr>
        <p:sp>
          <p:nvSpPr>
            <p:cNvPr id="32" name="TextBox 31">
              <a:extLst>
                <a:ext uri="{FF2B5EF4-FFF2-40B4-BE49-F238E27FC236}">
                  <a16:creationId xmlns:a16="http://schemas.microsoft.com/office/drawing/2014/main" id="{815D9F76-FD2A-324F-B420-284508869BE6}"/>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33" name="Picture 32">
              <a:extLst>
                <a:ext uri="{FF2B5EF4-FFF2-40B4-BE49-F238E27FC236}">
                  <a16:creationId xmlns:a16="http://schemas.microsoft.com/office/drawing/2014/main" id="{996F0F22-650E-2047-8A1C-BD89AB85ED8C}"/>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sp>
        <p:nvSpPr>
          <p:cNvPr id="34" name="Rectangle 33">
            <a:extLst>
              <a:ext uri="{FF2B5EF4-FFF2-40B4-BE49-F238E27FC236}">
                <a16:creationId xmlns:a16="http://schemas.microsoft.com/office/drawing/2014/main" id="{47DF64ED-82FC-284E-AD88-58763D6CE8C5}"/>
              </a:ext>
            </a:extLst>
          </p:cNvPr>
          <p:cNvSpPr/>
          <p:nvPr userDrawn="1"/>
        </p:nvSpPr>
        <p:spPr>
          <a:xfrm>
            <a:off x="-1722055" y="235581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Divider title</a:t>
            </a:r>
          </a:p>
          <a:p>
            <a:pPr algn="r"/>
            <a:r>
              <a:rPr lang="en-US" sz="1100" b="1" i="0" kern="1200" dirty="0">
                <a:solidFill>
                  <a:schemeClr val="tx1"/>
                </a:solidFill>
                <a:latin typeface="IBM Plex Sans SemiBold" panose="020B0503050203000203" pitchFamily="34" charset="0"/>
                <a:ea typeface="+mn-ea"/>
                <a:cs typeface="+mn-cs"/>
              </a:rPr>
              <a:t>6 lines max</a:t>
            </a:r>
          </a:p>
        </p:txBody>
      </p:sp>
      <p:sp>
        <p:nvSpPr>
          <p:cNvPr id="35" name="Freeform 34">
            <a:extLst>
              <a:ext uri="{FF2B5EF4-FFF2-40B4-BE49-F238E27FC236}">
                <a16:creationId xmlns:a16="http://schemas.microsoft.com/office/drawing/2014/main" id="{F98B3B5D-27E9-BA4B-86BF-A337246C67CE}"/>
              </a:ext>
            </a:extLst>
          </p:cNvPr>
          <p:cNvSpPr/>
          <p:nvPr userDrawn="1"/>
        </p:nvSpPr>
        <p:spPr>
          <a:xfrm flipH="1">
            <a:off x="-330334" y="1527423"/>
            <a:ext cx="106172" cy="3852506"/>
          </a:xfrm>
          <a:custGeom>
            <a:avLst/>
            <a:gdLst>
              <a:gd name="connsiteX0" fmla="*/ 0 w 133564"/>
              <a:gd name="connsiteY0" fmla="*/ 0 h 590764"/>
              <a:gd name="connsiteX1" fmla="*/ 133564 w 133564"/>
              <a:gd name="connsiteY1" fmla="*/ 0 h 590764"/>
              <a:gd name="connsiteX2" fmla="*/ 133564 w 133564"/>
              <a:gd name="connsiteY2" fmla="*/ 590764 h 590764"/>
              <a:gd name="connsiteX3" fmla="*/ 10274 w 133564"/>
              <a:gd name="connsiteY3" fmla="*/ 590764 h 590764"/>
            </a:gdLst>
            <a:ahLst/>
            <a:cxnLst>
              <a:cxn ang="0">
                <a:pos x="connsiteX0" y="connsiteY0"/>
              </a:cxn>
              <a:cxn ang="0">
                <a:pos x="connsiteX1" y="connsiteY1"/>
              </a:cxn>
              <a:cxn ang="0">
                <a:pos x="connsiteX2" y="connsiteY2"/>
              </a:cxn>
              <a:cxn ang="0">
                <a:pos x="connsiteX3" y="connsiteY3"/>
              </a:cxn>
            </a:cxnLst>
            <a:rect l="l" t="t" r="r" b="b"/>
            <a:pathLst>
              <a:path w="133564" h="590764">
                <a:moveTo>
                  <a:pt x="0" y="0"/>
                </a:moveTo>
                <a:lnTo>
                  <a:pt x="133564" y="0"/>
                </a:lnTo>
                <a:lnTo>
                  <a:pt x="133564" y="590764"/>
                </a:lnTo>
                <a:lnTo>
                  <a:pt x="10274" y="5907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lvl="0"/>
            <a:endParaRPr lang="en-US" dirty="0">
              <a:solidFill>
                <a:schemeClr val="tx1"/>
              </a:solidFill>
            </a:endParaRPr>
          </a:p>
        </p:txBody>
      </p:sp>
      <p:sp>
        <p:nvSpPr>
          <p:cNvPr id="18" name="Colour Pillar">
            <a:extLst>
              <a:ext uri="{FF2B5EF4-FFF2-40B4-BE49-F238E27FC236}">
                <a16:creationId xmlns:a16="http://schemas.microsoft.com/office/drawing/2014/main" id="{5C530E51-255E-5F41-B4C5-62011B43DD1E}"/>
              </a:ext>
            </a:extLst>
          </p:cNvPr>
          <p:cNvSpPr/>
          <p:nvPr userDrawn="1"/>
        </p:nvSpPr>
        <p:spPr>
          <a:xfrm>
            <a:off x="11347200" y="1090800"/>
            <a:ext cx="374400" cy="47196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8886872"/>
      </p:ext>
    </p:extLst>
  </p:cSld>
  <p:clrMapOvr>
    <a:masterClrMapping/>
  </p:clrMapOvr>
  <p:extLst>
    <p:ext uri="{DCECCB84-F9BA-43D5-87BE-67443E8EF086}">
      <p15:sldGuideLst xmlns:p15="http://schemas.microsoft.com/office/powerpoint/2012/main">
        <p15:guide id="3" pos="778">
          <p15:clr>
            <a:srgbClr val="FBAE40"/>
          </p15:clr>
        </p15:guide>
        <p15:guide id="4" orient="horz" pos="3884">
          <p15:clr>
            <a:srgbClr val="FBAE40"/>
          </p15:clr>
        </p15:guide>
        <p15:guide id="5" pos="7378">
          <p15:clr>
            <a:srgbClr val="FBAE40"/>
          </p15:clr>
        </p15:guide>
        <p15:guide id="6" orient="horz" pos="459">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vider Style 2_Thin">
    <p:spTree>
      <p:nvGrpSpPr>
        <p:cNvPr id="1" name=""/>
        <p:cNvGrpSpPr/>
        <p:nvPr/>
      </p:nvGrpSpPr>
      <p:grpSpPr>
        <a:xfrm>
          <a:off x="0" y="0"/>
          <a:ext cx="0" cy="0"/>
          <a:chOff x="0" y="0"/>
          <a:chExt cx="0" cy="0"/>
        </a:xfrm>
      </p:grpSpPr>
      <p:sp>
        <p:nvSpPr>
          <p:cNvPr id="33" name="Picture Placeholder 32">
            <a:extLst>
              <a:ext uri="{FF2B5EF4-FFF2-40B4-BE49-F238E27FC236}">
                <a16:creationId xmlns:a16="http://schemas.microsoft.com/office/drawing/2014/main" id="{FACCA2D9-CDD7-A74F-9151-CF6D728F3E9E}"/>
              </a:ext>
            </a:extLst>
          </p:cNvPr>
          <p:cNvSpPr>
            <a:spLocks noGrp="1"/>
          </p:cNvSpPr>
          <p:nvPr>
            <p:ph type="pic" sz="quarter" idx="11" hasCustomPrompt="1"/>
          </p:nvPr>
        </p:nvSpPr>
        <p:spPr>
          <a:xfrm>
            <a:off x="0" y="0"/>
            <a:ext cx="12192000" cy="6858000"/>
          </a:xfrm>
          <a:custGeom>
            <a:avLst/>
            <a:gdLst>
              <a:gd name="connsiteX0" fmla="*/ 664511 w 12192000"/>
              <a:gd name="connsiteY0" fmla="*/ 887497 h 6858000"/>
              <a:gd name="connsiteX1" fmla="*/ 11527491 w 12192000"/>
              <a:gd name="connsiteY1" fmla="*/ 887497 h 6858000"/>
              <a:gd name="connsiteX2" fmla="*/ 11527491 w 12192000"/>
              <a:gd name="connsiteY2" fmla="*/ 5967543 h 6858000"/>
              <a:gd name="connsiteX3" fmla="*/ 664511 w 12192000"/>
              <a:gd name="connsiteY3" fmla="*/ 5967543 h 6858000"/>
              <a:gd name="connsiteX4" fmla="*/ 484509 w 12192000"/>
              <a:gd name="connsiteY4" fmla="*/ 707497 h 6858000"/>
              <a:gd name="connsiteX5" fmla="*/ 484509 w 12192000"/>
              <a:gd name="connsiteY5" fmla="*/ 887497 h 6858000"/>
              <a:gd name="connsiteX6" fmla="*/ 484510 w 12192000"/>
              <a:gd name="connsiteY6" fmla="*/ 887497 h 6858000"/>
              <a:gd name="connsiteX7" fmla="*/ 484510 w 12192000"/>
              <a:gd name="connsiteY7" fmla="*/ 5967543 h 6858000"/>
              <a:gd name="connsiteX8" fmla="*/ 484509 w 12192000"/>
              <a:gd name="connsiteY8" fmla="*/ 5967543 h 6858000"/>
              <a:gd name="connsiteX9" fmla="*/ 484509 w 12192000"/>
              <a:gd name="connsiteY9" fmla="*/ 6147543 h 6858000"/>
              <a:gd name="connsiteX10" fmla="*/ 484510 w 12192000"/>
              <a:gd name="connsiteY10" fmla="*/ 6147543 h 6858000"/>
              <a:gd name="connsiteX11" fmla="*/ 484510 w 12192000"/>
              <a:gd name="connsiteY11" fmla="*/ 6150504 h 6858000"/>
              <a:gd name="connsiteX12" fmla="*/ 664511 w 12192000"/>
              <a:gd name="connsiteY12" fmla="*/ 6150504 h 6858000"/>
              <a:gd name="connsiteX13" fmla="*/ 664511 w 12192000"/>
              <a:gd name="connsiteY13" fmla="*/ 6147543 h 6858000"/>
              <a:gd name="connsiteX14" fmla="*/ 11527491 w 12192000"/>
              <a:gd name="connsiteY14" fmla="*/ 6147543 h 6858000"/>
              <a:gd name="connsiteX15" fmla="*/ 11527491 w 12192000"/>
              <a:gd name="connsiteY15" fmla="*/ 6150504 h 6858000"/>
              <a:gd name="connsiteX16" fmla="*/ 11707491 w 12192000"/>
              <a:gd name="connsiteY16" fmla="*/ 6150504 h 6858000"/>
              <a:gd name="connsiteX17" fmla="*/ 11707491 w 12192000"/>
              <a:gd name="connsiteY17" fmla="*/ 6147543 h 6858000"/>
              <a:gd name="connsiteX18" fmla="*/ 11707491 w 12192000"/>
              <a:gd name="connsiteY18" fmla="*/ 5967543 h 6858000"/>
              <a:gd name="connsiteX19" fmla="*/ 11707491 w 12192000"/>
              <a:gd name="connsiteY19" fmla="*/ 887497 h 6858000"/>
              <a:gd name="connsiteX20" fmla="*/ 11707491 w 12192000"/>
              <a:gd name="connsiteY20" fmla="*/ 734964 h 6858000"/>
              <a:gd name="connsiteX21" fmla="*/ 11707491 w 12192000"/>
              <a:gd name="connsiteY21" fmla="*/ 707497 h 6858000"/>
              <a:gd name="connsiteX22" fmla="*/ 0 w 12192000"/>
              <a:gd name="connsiteY22" fmla="*/ 0 h 6858000"/>
              <a:gd name="connsiteX23" fmla="*/ 12192000 w 12192000"/>
              <a:gd name="connsiteY23" fmla="*/ 0 h 6858000"/>
              <a:gd name="connsiteX24" fmla="*/ 12192000 w 12192000"/>
              <a:gd name="connsiteY24" fmla="*/ 6858000 h 6858000"/>
              <a:gd name="connsiteX25" fmla="*/ 0 w 12192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664511" y="887497"/>
                </a:moveTo>
                <a:lnTo>
                  <a:pt x="11527491" y="887497"/>
                </a:lnTo>
                <a:lnTo>
                  <a:pt x="11527491" y="5967543"/>
                </a:lnTo>
                <a:lnTo>
                  <a:pt x="664511" y="5967543"/>
                </a:lnTo>
                <a:close/>
                <a:moveTo>
                  <a:pt x="484509" y="707497"/>
                </a:moveTo>
                <a:lnTo>
                  <a:pt x="484509" y="887497"/>
                </a:lnTo>
                <a:lnTo>
                  <a:pt x="484510" y="887497"/>
                </a:lnTo>
                <a:lnTo>
                  <a:pt x="484510" y="5967543"/>
                </a:lnTo>
                <a:lnTo>
                  <a:pt x="484509" y="5967543"/>
                </a:lnTo>
                <a:lnTo>
                  <a:pt x="484509" y="6147543"/>
                </a:lnTo>
                <a:lnTo>
                  <a:pt x="484510" y="6147543"/>
                </a:lnTo>
                <a:lnTo>
                  <a:pt x="484510" y="6150504"/>
                </a:lnTo>
                <a:lnTo>
                  <a:pt x="664511" y="6150504"/>
                </a:lnTo>
                <a:lnTo>
                  <a:pt x="664511" y="6147543"/>
                </a:lnTo>
                <a:lnTo>
                  <a:pt x="11527491" y="6147543"/>
                </a:lnTo>
                <a:lnTo>
                  <a:pt x="11527491" y="6150504"/>
                </a:lnTo>
                <a:lnTo>
                  <a:pt x="11707491" y="6150504"/>
                </a:lnTo>
                <a:lnTo>
                  <a:pt x="11707491" y="6147543"/>
                </a:lnTo>
                <a:lnTo>
                  <a:pt x="11707491" y="5967543"/>
                </a:lnTo>
                <a:lnTo>
                  <a:pt x="11707491" y="887497"/>
                </a:lnTo>
                <a:lnTo>
                  <a:pt x="11707491" y="734964"/>
                </a:lnTo>
                <a:lnTo>
                  <a:pt x="11707491" y="707497"/>
                </a:lnTo>
                <a:close/>
                <a:moveTo>
                  <a:pt x="0" y="0"/>
                </a:moveTo>
                <a:lnTo>
                  <a:pt x="12192000" y="0"/>
                </a:lnTo>
                <a:lnTo>
                  <a:pt x="12192000" y="6858000"/>
                </a:lnTo>
                <a:lnTo>
                  <a:pt x="0" y="6858000"/>
                </a:lnTo>
                <a:close/>
              </a:path>
            </a:pathLst>
          </a:custGeom>
          <a:solidFill>
            <a:schemeClr val="bg1"/>
          </a:solidFill>
        </p:spPr>
        <p:txBody>
          <a:bodyPr wrap="square" rIns="1188000" anchor="ctr" anchorCtr="0">
            <a:noAutofit/>
          </a:bodyPr>
          <a:lstStyle>
            <a:lvl1pPr marL="0" marR="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lvl1pP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Drop photo here to add</a:t>
            </a:r>
            <a:br>
              <a:rPr lang="en-US" dirty="0"/>
            </a:br>
            <a:r>
              <a:rPr lang="en-US" dirty="0"/>
              <a:t>background photo.</a:t>
            </a:r>
          </a:p>
        </p:txBody>
      </p:sp>
      <p:sp>
        <p:nvSpPr>
          <p:cNvPr id="32" name="Text Placeholder 31">
            <a:extLst>
              <a:ext uri="{FF2B5EF4-FFF2-40B4-BE49-F238E27FC236}">
                <a16:creationId xmlns:a16="http://schemas.microsoft.com/office/drawing/2014/main" id="{39316D4C-C12B-3449-B9EE-F7CCDFBAA4FA}"/>
              </a:ext>
            </a:extLst>
          </p:cNvPr>
          <p:cNvSpPr>
            <a:spLocks noGrp="1"/>
          </p:cNvSpPr>
          <p:nvPr>
            <p:ph type="body" sz="quarter" idx="12"/>
          </p:nvPr>
        </p:nvSpPr>
        <p:spPr>
          <a:xfrm>
            <a:off x="0" y="0"/>
            <a:ext cx="12192000" cy="6858000"/>
          </a:xfrm>
          <a:custGeom>
            <a:avLst/>
            <a:gdLst>
              <a:gd name="connsiteX0" fmla="*/ 664511 w 12192000"/>
              <a:gd name="connsiteY0" fmla="*/ 887497 h 6858000"/>
              <a:gd name="connsiteX1" fmla="*/ 11527491 w 12192000"/>
              <a:gd name="connsiteY1" fmla="*/ 887497 h 6858000"/>
              <a:gd name="connsiteX2" fmla="*/ 11527491 w 12192000"/>
              <a:gd name="connsiteY2" fmla="*/ 5967543 h 6858000"/>
              <a:gd name="connsiteX3" fmla="*/ 664511 w 12192000"/>
              <a:gd name="connsiteY3" fmla="*/ 5967543 h 6858000"/>
              <a:gd name="connsiteX4" fmla="*/ 484509 w 12192000"/>
              <a:gd name="connsiteY4" fmla="*/ 707497 h 6858000"/>
              <a:gd name="connsiteX5" fmla="*/ 484509 w 12192000"/>
              <a:gd name="connsiteY5" fmla="*/ 887497 h 6858000"/>
              <a:gd name="connsiteX6" fmla="*/ 484510 w 12192000"/>
              <a:gd name="connsiteY6" fmla="*/ 887497 h 6858000"/>
              <a:gd name="connsiteX7" fmla="*/ 484510 w 12192000"/>
              <a:gd name="connsiteY7" fmla="*/ 5967543 h 6858000"/>
              <a:gd name="connsiteX8" fmla="*/ 484509 w 12192000"/>
              <a:gd name="connsiteY8" fmla="*/ 5967543 h 6858000"/>
              <a:gd name="connsiteX9" fmla="*/ 484509 w 12192000"/>
              <a:gd name="connsiteY9" fmla="*/ 6147543 h 6858000"/>
              <a:gd name="connsiteX10" fmla="*/ 484510 w 12192000"/>
              <a:gd name="connsiteY10" fmla="*/ 6147543 h 6858000"/>
              <a:gd name="connsiteX11" fmla="*/ 484510 w 12192000"/>
              <a:gd name="connsiteY11" fmla="*/ 6150504 h 6858000"/>
              <a:gd name="connsiteX12" fmla="*/ 664511 w 12192000"/>
              <a:gd name="connsiteY12" fmla="*/ 6150504 h 6858000"/>
              <a:gd name="connsiteX13" fmla="*/ 664511 w 12192000"/>
              <a:gd name="connsiteY13" fmla="*/ 6147543 h 6858000"/>
              <a:gd name="connsiteX14" fmla="*/ 11527491 w 12192000"/>
              <a:gd name="connsiteY14" fmla="*/ 6147543 h 6858000"/>
              <a:gd name="connsiteX15" fmla="*/ 11527491 w 12192000"/>
              <a:gd name="connsiteY15" fmla="*/ 6150504 h 6858000"/>
              <a:gd name="connsiteX16" fmla="*/ 11707491 w 12192000"/>
              <a:gd name="connsiteY16" fmla="*/ 6150504 h 6858000"/>
              <a:gd name="connsiteX17" fmla="*/ 11707491 w 12192000"/>
              <a:gd name="connsiteY17" fmla="*/ 6147543 h 6858000"/>
              <a:gd name="connsiteX18" fmla="*/ 11707491 w 12192000"/>
              <a:gd name="connsiteY18" fmla="*/ 5967543 h 6858000"/>
              <a:gd name="connsiteX19" fmla="*/ 11707491 w 12192000"/>
              <a:gd name="connsiteY19" fmla="*/ 887497 h 6858000"/>
              <a:gd name="connsiteX20" fmla="*/ 11707491 w 12192000"/>
              <a:gd name="connsiteY20" fmla="*/ 734964 h 6858000"/>
              <a:gd name="connsiteX21" fmla="*/ 11707491 w 12192000"/>
              <a:gd name="connsiteY21" fmla="*/ 707497 h 6858000"/>
              <a:gd name="connsiteX22" fmla="*/ 0 w 12192000"/>
              <a:gd name="connsiteY22" fmla="*/ 0 h 6858000"/>
              <a:gd name="connsiteX23" fmla="*/ 12192000 w 12192000"/>
              <a:gd name="connsiteY23" fmla="*/ 0 h 6858000"/>
              <a:gd name="connsiteX24" fmla="*/ 12192000 w 12192000"/>
              <a:gd name="connsiteY24" fmla="*/ 6858000 h 6858000"/>
              <a:gd name="connsiteX25" fmla="*/ 0 w 12192000"/>
              <a:gd name="connsiteY2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2192000" h="6858000">
                <a:moveTo>
                  <a:pt x="664511" y="887497"/>
                </a:moveTo>
                <a:lnTo>
                  <a:pt x="11527491" y="887497"/>
                </a:lnTo>
                <a:lnTo>
                  <a:pt x="11527491" y="5967543"/>
                </a:lnTo>
                <a:lnTo>
                  <a:pt x="664511" y="5967543"/>
                </a:lnTo>
                <a:close/>
                <a:moveTo>
                  <a:pt x="484509" y="707497"/>
                </a:moveTo>
                <a:lnTo>
                  <a:pt x="484509" y="887497"/>
                </a:lnTo>
                <a:lnTo>
                  <a:pt x="484510" y="887497"/>
                </a:lnTo>
                <a:lnTo>
                  <a:pt x="484510" y="5967543"/>
                </a:lnTo>
                <a:lnTo>
                  <a:pt x="484509" y="5967543"/>
                </a:lnTo>
                <a:lnTo>
                  <a:pt x="484509" y="6147543"/>
                </a:lnTo>
                <a:lnTo>
                  <a:pt x="484510" y="6147543"/>
                </a:lnTo>
                <a:lnTo>
                  <a:pt x="484510" y="6150504"/>
                </a:lnTo>
                <a:lnTo>
                  <a:pt x="664511" y="6150504"/>
                </a:lnTo>
                <a:lnTo>
                  <a:pt x="664511" y="6147543"/>
                </a:lnTo>
                <a:lnTo>
                  <a:pt x="11527491" y="6147543"/>
                </a:lnTo>
                <a:lnTo>
                  <a:pt x="11527491" y="6150504"/>
                </a:lnTo>
                <a:lnTo>
                  <a:pt x="11707491" y="6150504"/>
                </a:lnTo>
                <a:lnTo>
                  <a:pt x="11707491" y="6147543"/>
                </a:lnTo>
                <a:lnTo>
                  <a:pt x="11707491" y="5967543"/>
                </a:lnTo>
                <a:lnTo>
                  <a:pt x="11707491" y="887497"/>
                </a:lnTo>
                <a:lnTo>
                  <a:pt x="11707491" y="734964"/>
                </a:lnTo>
                <a:lnTo>
                  <a:pt x="11707491" y="707497"/>
                </a:lnTo>
                <a:close/>
                <a:moveTo>
                  <a:pt x="0" y="0"/>
                </a:moveTo>
                <a:lnTo>
                  <a:pt x="12192000" y="0"/>
                </a:lnTo>
                <a:lnTo>
                  <a:pt x="12192000" y="6858000"/>
                </a:lnTo>
                <a:lnTo>
                  <a:pt x="0" y="6858000"/>
                </a:lnTo>
                <a:close/>
              </a:path>
            </a:pathLst>
          </a:custGeom>
          <a:gradFill flip="none" rotWithShape="1">
            <a:gsLst>
              <a:gs pos="41000">
                <a:srgbClr val="000000">
                  <a:alpha val="45000"/>
                </a:srgbClr>
              </a:gs>
              <a:gs pos="12000">
                <a:schemeClr val="tx1">
                  <a:alpha val="55000"/>
                </a:schemeClr>
              </a:gs>
              <a:gs pos="82000">
                <a:schemeClr val="tx1">
                  <a:alpha val="0"/>
                </a:schemeClr>
              </a:gs>
            </a:gsLst>
            <a:lin ang="0" scaled="1"/>
            <a:tileRect/>
          </a:gradFill>
        </p:spPr>
        <p:txBody>
          <a:bodyPr wrap="square">
            <a:noAutofit/>
          </a:bodyPr>
          <a:lstStyle>
            <a:lvl1pPr>
              <a:defRPr>
                <a:solidFill>
                  <a:schemeClr val="tx1">
                    <a:alpha val="0"/>
                  </a:schemeClr>
                </a:solidFill>
              </a:defRPr>
            </a:lvl1pPr>
          </a:lstStyle>
          <a:p>
            <a:pPr lvl="0"/>
            <a:r>
              <a:rPr lang="en-US"/>
              <a:t>Click to edit Master text styles</a:t>
            </a:r>
          </a:p>
        </p:txBody>
      </p:sp>
      <p:sp>
        <p:nvSpPr>
          <p:cNvPr id="11" name="Text Placeholder 12">
            <a:extLst>
              <a:ext uri="{FF2B5EF4-FFF2-40B4-BE49-F238E27FC236}">
                <a16:creationId xmlns:a16="http://schemas.microsoft.com/office/drawing/2014/main" id="{182C19CA-5429-ED46-80CD-8B93DBDD0825}"/>
              </a:ext>
            </a:extLst>
          </p:cNvPr>
          <p:cNvSpPr>
            <a:spLocks noGrp="1"/>
          </p:cNvSpPr>
          <p:nvPr userDrawn="1">
            <p:ph type="body" sz="quarter" idx="10" hasCustomPrompt="1"/>
          </p:nvPr>
        </p:nvSpPr>
        <p:spPr>
          <a:xfrm>
            <a:off x="1228954" y="1453020"/>
            <a:ext cx="6044301" cy="3951962"/>
          </a:xfrm>
          <a:noFill/>
          <a:ln>
            <a:noFill/>
          </a:ln>
        </p:spPr>
        <p:txBody>
          <a:bodyPr wrap="square" lIns="0" tIns="360000" rIns="180000" bIns="0" anchor="ctr">
            <a:noAutofit/>
          </a:bodyPr>
          <a:lstStyle>
            <a:lvl1pPr algn="l">
              <a:lnSpc>
                <a:spcPct val="90000"/>
              </a:lnSpc>
              <a:spcBef>
                <a:spcPts val="0"/>
              </a:spcBef>
              <a:defRPr sz="4800" b="1" i="0" baseline="0">
                <a:solidFill>
                  <a:schemeClr val="bg1"/>
                </a:solidFill>
                <a:latin typeface="IBM Plex Sans SemiBold" panose="020B0503050203000203" pitchFamily="34" charset="0"/>
              </a:defRPr>
            </a:lvl1pPr>
            <a:lvl2pPr>
              <a:defRPr sz="2800" b="1" i="0">
                <a:solidFill>
                  <a:schemeClr val="bg1"/>
                </a:solidFill>
                <a:latin typeface="IBM Plex Sans SemiBold" panose="020B0503050203000203" pitchFamily="34" charset="0"/>
              </a:defRPr>
            </a:lvl2pPr>
            <a:lvl3pPr>
              <a:defRPr sz="2400" b="1" i="0">
                <a:solidFill>
                  <a:schemeClr val="bg1"/>
                </a:solidFill>
                <a:latin typeface="IBM Plex Sans SemiBold" panose="020B0503050203000203" pitchFamily="34" charset="0"/>
              </a:defRPr>
            </a:lvl3pPr>
            <a:lvl4pPr>
              <a:defRPr sz="2000" b="1" i="0">
                <a:solidFill>
                  <a:schemeClr val="bg1"/>
                </a:solidFill>
                <a:latin typeface="IBM Plex Sans SemiBold" panose="020B0503050203000203" pitchFamily="34" charset="0"/>
              </a:defRPr>
            </a:lvl4pPr>
            <a:lvl5pPr>
              <a:defRPr sz="2000" b="1" i="0">
                <a:solidFill>
                  <a:schemeClr val="bg1"/>
                </a:solidFill>
                <a:latin typeface="IBM Plex Sans SemiBold" panose="020B0503050203000203" pitchFamily="34" charset="0"/>
              </a:defRPr>
            </a:lvl5pPr>
          </a:lstStyle>
          <a:p>
            <a:pPr lvl="0"/>
            <a:r>
              <a:rPr lang="en-US" dirty="0"/>
              <a:t>Click to add text</a:t>
            </a:r>
            <a:br>
              <a:rPr lang="en-US" dirty="0"/>
            </a:br>
            <a:r>
              <a:rPr lang="en-US" dirty="0"/>
              <a:t>to your divider slide</a:t>
            </a:r>
          </a:p>
        </p:txBody>
      </p:sp>
      <p:sp>
        <p:nvSpPr>
          <p:cNvPr id="31" name="Freeform 30">
            <a:extLst>
              <a:ext uri="{FF2B5EF4-FFF2-40B4-BE49-F238E27FC236}">
                <a16:creationId xmlns:a16="http://schemas.microsoft.com/office/drawing/2014/main" id="{2C857AFE-1172-BA41-AF85-C4A51E95B2CA}"/>
              </a:ext>
            </a:extLst>
          </p:cNvPr>
          <p:cNvSpPr>
            <a:spLocks/>
          </p:cNvSpPr>
          <p:nvPr userDrawn="1"/>
        </p:nvSpPr>
        <p:spPr>
          <a:xfrm>
            <a:off x="484509" y="707497"/>
            <a:ext cx="11222982" cy="5443007"/>
          </a:xfrm>
          <a:custGeom>
            <a:avLst/>
            <a:gdLst>
              <a:gd name="connsiteX0" fmla="*/ 180002 w 11222982"/>
              <a:gd name="connsiteY0" fmla="*/ 180000 h 5443007"/>
              <a:gd name="connsiteX1" fmla="*/ 180002 w 11222982"/>
              <a:gd name="connsiteY1" fmla="*/ 5260046 h 5443007"/>
              <a:gd name="connsiteX2" fmla="*/ 11042982 w 11222982"/>
              <a:gd name="connsiteY2" fmla="*/ 5260046 h 5443007"/>
              <a:gd name="connsiteX3" fmla="*/ 11042982 w 11222982"/>
              <a:gd name="connsiteY3" fmla="*/ 180000 h 5443007"/>
              <a:gd name="connsiteX4" fmla="*/ 0 w 11222982"/>
              <a:gd name="connsiteY4" fmla="*/ 0 h 5443007"/>
              <a:gd name="connsiteX5" fmla="*/ 11222982 w 11222982"/>
              <a:gd name="connsiteY5" fmla="*/ 0 h 5443007"/>
              <a:gd name="connsiteX6" fmla="*/ 11222982 w 11222982"/>
              <a:gd name="connsiteY6" fmla="*/ 27467 h 5443007"/>
              <a:gd name="connsiteX7" fmla="*/ 11222982 w 11222982"/>
              <a:gd name="connsiteY7" fmla="*/ 180000 h 5443007"/>
              <a:gd name="connsiteX8" fmla="*/ 11222982 w 11222982"/>
              <a:gd name="connsiteY8" fmla="*/ 5260046 h 5443007"/>
              <a:gd name="connsiteX9" fmla="*/ 11222982 w 11222982"/>
              <a:gd name="connsiteY9" fmla="*/ 5440046 h 5443007"/>
              <a:gd name="connsiteX10" fmla="*/ 11222982 w 11222982"/>
              <a:gd name="connsiteY10" fmla="*/ 5443007 h 5443007"/>
              <a:gd name="connsiteX11" fmla="*/ 11042982 w 11222982"/>
              <a:gd name="connsiteY11" fmla="*/ 5443007 h 5443007"/>
              <a:gd name="connsiteX12" fmla="*/ 11042982 w 11222982"/>
              <a:gd name="connsiteY12" fmla="*/ 5440046 h 5443007"/>
              <a:gd name="connsiteX13" fmla="*/ 180002 w 11222982"/>
              <a:gd name="connsiteY13" fmla="*/ 5440046 h 5443007"/>
              <a:gd name="connsiteX14" fmla="*/ 180002 w 11222982"/>
              <a:gd name="connsiteY14" fmla="*/ 5443007 h 5443007"/>
              <a:gd name="connsiteX15" fmla="*/ 1 w 11222982"/>
              <a:gd name="connsiteY15" fmla="*/ 5443007 h 5443007"/>
              <a:gd name="connsiteX16" fmla="*/ 1 w 11222982"/>
              <a:gd name="connsiteY16" fmla="*/ 5440046 h 5443007"/>
              <a:gd name="connsiteX17" fmla="*/ 0 w 11222982"/>
              <a:gd name="connsiteY17" fmla="*/ 5440046 h 5443007"/>
              <a:gd name="connsiteX18" fmla="*/ 0 w 11222982"/>
              <a:gd name="connsiteY18" fmla="*/ 5260046 h 5443007"/>
              <a:gd name="connsiteX19" fmla="*/ 1 w 11222982"/>
              <a:gd name="connsiteY19" fmla="*/ 5260046 h 5443007"/>
              <a:gd name="connsiteX20" fmla="*/ 1 w 11222982"/>
              <a:gd name="connsiteY20" fmla="*/ 180000 h 5443007"/>
              <a:gd name="connsiteX21" fmla="*/ 0 w 11222982"/>
              <a:gd name="connsiteY21" fmla="*/ 180000 h 5443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222982" h="5443007">
                <a:moveTo>
                  <a:pt x="180002" y="180000"/>
                </a:moveTo>
                <a:lnTo>
                  <a:pt x="180002" y="5260046"/>
                </a:lnTo>
                <a:lnTo>
                  <a:pt x="11042982" y="5260046"/>
                </a:lnTo>
                <a:lnTo>
                  <a:pt x="11042982" y="180000"/>
                </a:lnTo>
                <a:close/>
                <a:moveTo>
                  <a:pt x="0" y="0"/>
                </a:moveTo>
                <a:lnTo>
                  <a:pt x="11222982" y="0"/>
                </a:lnTo>
                <a:lnTo>
                  <a:pt x="11222982" y="27467"/>
                </a:lnTo>
                <a:lnTo>
                  <a:pt x="11222982" y="180000"/>
                </a:lnTo>
                <a:lnTo>
                  <a:pt x="11222982" y="5260046"/>
                </a:lnTo>
                <a:lnTo>
                  <a:pt x="11222982" y="5440046"/>
                </a:lnTo>
                <a:lnTo>
                  <a:pt x="11222982" y="5443007"/>
                </a:lnTo>
                <a:lnTo>
                  <a:pt x="11042982" y="5443007"/>
                </a:lnTo>
                <a:lnTo>
                  <a:pt x="11042982" y="5440046"/>
                </a:lnTo>
                <a:lnTo>
                  <a:pt x="180002" y="5440046"/>
                </a:lnTo>
                <a:lnTo>
                  <a:pt x="180002" y="5443007"/>
                </a:lnTo>
                <a:lnTo>
                  <a:pt x="1" y="5443007"/>
                </a:lnTo>
                <a:lnTo>
                  <a:pt x="1" y="5440046"/>
                </a:lnTo>
                <a:lnTo>
                  <a:pt x="0" y="5440046"/>
                </a:lnTo>
                <a:lnTo>
                  <a:pt x="0" y="5260046"/>
                </a:lnTo>
                <a:lnTo>
                  <a:pt x="1" y="5260046"/>
                </a:lnTo>
                <a:lnTo>
                  <a:pt x="1" y="180000"/>
                </a:lnTo>
                <a:lnTo>
                  <a:pt x="0" y="180000"/>
                </a:lnTo>
                <a:close/>
              </a:path>
            </a:pathLst>
          </a:cu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3" name="Group 22">
            <a:extLst>
              <a:ext uri="{FF2B5EF4-FFF2-40B4-BE49-F238E27FC236}">
                <a16:creationId xmlns:a16="http://schemas.microsoft.com/office/drawing/2014/main" id="{A7576C4F-62D2-A649-89CC-B5F477AF2131}"/>
              </a:ext>
            </a:extLst>
          </p:cNvPr>
          <p:cNvGrpSpPr/>
          <p:nvPr userDrawn="1"/>
        </p:nvGrpSpPr>
        <p:grpSpPr>
          <a:xfrm>
            <a:off x="12087188" y="-254000"/>
            <a:ext cx="2167267" cy="4655178"/>
            <a:chOff x="12087188" y="-254000"/>
            <a:chExt cx="2167267" cy="4655178"/>
          </a:xfrm>
        </p:grpSpPr>
        <p:sp>
          <p:nvSpPr>
            <p:cNvPr id="24" name="Rectangle 23">
              <a:extLst>
                <a:ext uri="{FF2B5EF4-FFF2-40B4-BE49-F238E27FC236}">
                  <a16:creationId xmlns:a16="http://schemas.microsoft.com/office/drawing/2014/main" id="{C132313F-BB60-6541-AA5A-1433E1436693}"/>
                </a:ext>
              </a:extLst>
            </p:cNvPr>
            <p:cNvSpPr/>
            <p:nvPr userDrawn="1"/>
          </p:nvSpPr>
          <p:spPr>
            <a:xfrm>
              <a:off x="12254204" y="199076"/>
              <a:ext cx="2000251" cy="420210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5" name="Rectangle 24">
              <a:extLst>
                <a:ext uri="{FF2B5EF4-FFF2-40B4-BE49-F238E27FC236}">
                  <a16:creationId xmlns:a16="http://schemas.microsoft.com/office/drawing/2014/main" id="{4D69ECF7-1513-C847-A7B4-EAF4D568CACF}"/>
                </a:ext>
              </a:extLst>
            </p:cNvPr>
            <p:cNvSpPr/>
            <p:nvPr userDrawn="1"/>
          </p:nvSpPr>
          <p:spPr>
            <a:xfrm>
              <a:off x="12254204" y="-254000"/>
              <a:ext cx="2000251" cy="4906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6" name="Right Triangle 25">
              <a:extLst>
                <a:ext uri="{FF2B5EF4-FFF2-40B4-BE49-F238E27FC236}">
                  <a16:creationId xmlns:a16="http://schemas.microsoft.com/office/drawing/2014/main" id="{81CDDA92-D6E0-8644-9E0A-C6E22C3E3646}"/>
                </a:ext>
              </a:extLst>
            </p:cNvPr>
            <p:cNvSpPr/>
            <p:nvPr userDrawn="1"/>
          </p:nvSpPr>
          <p:spPr>
            <a:xfrm flipH="1">
              <a:off x="12087188" y="-254000"/>
              <a:ext cx="174111" cy="216371"/>
            </a:xfrm>
            <a:prstGeom prst="r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27" name="TextBox 26">
              <a:extLst>
                <a:ext uri="{FF2B5EF4-FFF2-40B4-BE49-F238E27FC236}">
                  <a16:creationId xmlns:a16="http://schemas.microsoft.com/office/drawing/2014/main" id="{ACDA2F76-FD30-B54E-A079-2A32C9E74F7D}"/>
                </a:ext>
              </a:extLst>
            </p:cNvPr>
            <p:cNvSpPr txBox="1"/>
            <p:nvPr userDrawn="1"/>
          </p:nvSpPr>
          <p:spPr>
            <a:xfrm>
              <a:off x="12483865" y="-163571"/>
              <a:ext cx="1211790" cy="307777"/>
            </a:xfrm>
            <a:prstGeom prst="rect">
              <a:avLst/>
            </a:prstGeom>
            <a:noFill/>
          </p:spPr>
          <p:txBody>
            <a:bodyPr wrap="square" rtlCol="0">
              <a:spAutoFit/>
            </a:bodyPr>
            <a:lstStyle/>
            <a:p>
              <a:r>
                <a:rPr lang="en-US" sz="1400" b="0" i="0" dirty="0">
                  <a:solidFill>
                    <a:schemeClr val="bg1"/>
                  </a:solidFill>
                  <a:latin typeface="IBM Plex Sans Medium" panose="020B0503050203000203" pitchFamily="34" charset="0"/>
                  <a:ea typeface="Roboto" charset="0"/>
                  <a:cs typeface="Roboto" charset="0"/>
                </a:rPr>
                <a:t>SLIDE</a:t>
              </a:r>
              <a:r>
                <a:rPr lang="en-US" sz="1400" b="0" i="0" baseline="0" dirty="0">
                  <a:solidFill>
                    <a:schemeClr val="bg1"/>
                  </a:solidFill>
                  <a:latin typeface="IBM Plex Sans Medium" panose="020B0503050203000203" pitchFamily="34" charset="0"/>
                  <a:ea typeface="Roboto" charset="0"/>
                  <a:cs typeface="Roboto" charset="0"/>
                </a:rPr>
                <a:t> TIPS</a:t>
              </a:r>
              <a:endParaRPr lang="en-US" sz="1400" b="0" i="0" dirty="0">
                <a:solidFill>
                  <a:schemeClr val="bg1"/>
                </a:solidFill>
                <a:latin typeface="IBM Plex Sans Medium" panose="020B0503050203000203" pitchFamily="34" charset="0"/>
                <a:ea typeface="Roboto" charset="0"/>
                <a:cs typeface="Roboto" charset="0"/>
              </a:endParaRPr>
            </a:p>
          </p:txBody>
        </p:sp>
        <p:sp>
          <p:nvSpPr>
            <p:cNvPr id="28" name="TextBox 27">
              <a:extLst>
                <a:ext uri="{FF2B5EF4-FFF2-40B4-BE49-F238E27FC236}">
                  <a16:creationId xmlns:a16="http://schemas.microsoft.com/office/drawing/2014/main" id="{07AD415A-E36D-0547-98ED-6475692A59BB}"/>
                </a:ext>
              </a:extLst>
            </p:cNvPr>
            <p:cNvSpPr txBox="1"/>
            <p:nvPr userDrawn="1"/>
          </p:nvSpPr>
          <p:spPr>
            <a:xfrm>
              <a:off x="12335975" y="461901"/>
              <a:ext cx="1797275" cy="3034926"/>
            </a:xfrm>
            <a:prstGeom prst="rect">
              <a:avLst/>
            </a:prstGeom>
            <a:noFill/>
          </p:spPr>
          <p:txBody>
            <a:bodyPr wrap="square" rtlCol="0">
              <a:noAutofit/>
            </a:bodyPr>
            <a:lstStyle/>
            <a:p>
              <a:pPr marL="96838" indent="-96838">
                <a:spcAft>
                  <a:spcPts val="600"/>
                </a:spcAft>
                <a:buClr>
                  <a:schemeClr val="accent1"/>
                </a:buClr>
                <a:buFont typeface="Wingdings" charset="2"/>
                <a:buChar char="§"/>
              </a:pPr>
              <a:r>
                <a:rPr lang="en-US" sz="900" b="0" i="0" dirty="0">
                  <a:solidFill>
                    <a:schemeClr val="tx1">
                      <a:lumMod val="75000"/>
                      <a:lumOff val="25000"/>
                    </a:schemeClr>
                  </a:solidFill>
                  <a:latin typeface="IBM Plex Sans" panose="020B0503050203000203" pitchFamily="34" charset="77"/>
                  <a:ea typeface="Roboto" charset="0"/>
                  <a:cs typeface="Roboto" charset="0"/>
                </a:rPr>
                <a:t>To add a photo, drag a photo onto the slide or click the icon in the placeholder to browse for your image.</a:t>
              </a:r>
            </a:p>
            <a:p>
              <a:pPr marL="96838" marR="0" lvl="0" indent="-96838" algn="l" defTabSz="914400" rtl="0" eaLnBrk="1" fontAlgn="auto" latinLnBrk="0" hangingPunct="1">
                <a:lnSpc>
                  <a:spcPct val="100000"/>
                </a:lnSpc>
                <a:spcBef>
                  <a:spcPts val="0"/>
                </a:spcBef>
                <a:spcAft>
                  <a:spcPts val="600"/>
                </a:spcAft>
                <a:buClr>
                  <a:schemeClr val="accent1"/>
                </a:buClr>
                <a:buSzTx/>
                <a:buFont typeface="Wingdings" charset="2"/>
                <a:buChar char="§"/>
                <a:tabLst/>
                <a:defRPr/>
              </a:pPr>
              <a:r>
                <a:rPr lang="en-US" sz="900" b="0" i="0" dirty="0">
                  <a:solidFill>
                    <a:schemeClr val="tx1">
                      <a:lumMod val="75000"/>
                      <a:lumOff val="25000"/>
                    </a:schemeClr>
                  </a:solidFill>
                  <a:latin typeface="IBM Plex Sans" panose="020B0503050203000203" pitchFamily="34" charset="77"/>
                  <a:ea typeface="Roboto" charset="0"/>
                  <a:cs typeface="Roboto" charset="0"/>
                </a:rPr>
                <a:t>If the image covers your text, right click the image, and select “Arrange - &gt;</a:t>
              </a:r>
              <a:br>
                <a:rPr lang="en-US" sz="900" b="0" i="0" dirty="0">
                  <a:solidFill>
                    <a:schemeClr val="tx1">
                      <a:lumMod val="75000"/>
                      <a:lumOff val="25000"/>
                    </a:schemeClr>
                  </a:solidFill>
                  <a:latin typeface="IBM Plex Sans" panose="020B0503050203000203" pitchFamily="34" charset="77"/>
                  <a:ea typeface="Roboto" charset="0"/>
                  <a:cs typeface="Roboto" charset="0"/>
                </a:rPr>
              </a:br>
              <a:r>
                <a:rPr lang="en-US" sz="900" b="0" i="0" dirty="0">
                  <a:solidFill>
                    <a:schemeClr val="tx1">
                      <a:lumMod val="75000"/>
                      <a:lumOff val="25000"/>
                    </a:schemeClr>
                  </a:solidFill>
                  <a:latin typeface="IBM Plex Sans" panose="020B0503050203000203" pitchFamily="34" charset="77"/>
                  <a:ea typeface="Roboto" charset="0"/>
                  <a:cs typeface="Roboto" charset="0"/>
                </a:rPr>
                <a:t>Send to back”.</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To change the image, delete the existing image to reset the photo placeholder functionality.</a:t>
              </a:r>
            </a:p>
            <a:p>
              <a:pPr marL="96838" indent="-96838">
                <a:spcAft>
                  <a:spcPts val="600"/>
                </a:spcAft>
                <a:buClr>
                  <a:schemeClr val="accent1"/>
                </a:buClr>
                <a:buFont typeface="Wingdings" charset="2"/>
                <a:buChar char="§"/>
              </a:pPr>
              <a:r>
                <a:rPr lang="en-US" sz="900" b="0" i="0" kern="1200" dirty="0">
                  <a:solidFill>
                    <a:schemeClr val="tx1">
                      <a:lumMod val="75000"/>
                      <a:lumOff val="25000"/>
                    </a:schemeClr>
                  </a:solidFill>
                  <a:latin typeface="IBM Plex Sans" panose="020B0503050203000203" pitchFamily="34" charset="77"/>
                  <a:ea typeface="Roboto" charset="0"/>
                  <a:cs typeface="Arial" charset="0"/>
                </a:rPr>
                <a:t>If the gradient is too dark for your photo, click the gradient (be sure your cursor is not in the text box). The gradient stops will appear in the right-hand panel. Adjust stops to your preference.</a:t>
              </a:r>
            </a:p>
          </p:txBody>
        </p:sp>
        <p:pic>
          <p:nvPicPr>
            <p:cNvPr id="29" name="Picture 28">
              <a:extLst>
                <a:ext uri="{FF2B5EF4-FFF2-40B4-BE49-F238E27FC236}">
                  <a16:creationId xmlns:a16="http://schemas.microsoft.com/office/drawing/2014/main" id="{87560C23-3BAD-904B-AEB4-F0C7053D54ED}"/>
                </a:ext>
              </a:extLst>
            </p:cNvPr>
            <p:cNvPicPr>
              <a:picLocks noChangeAspect="1"/>
            </p:cNvPicPr>
            <p:nvPr userDrawn="1"/>
          </p:nvPicPr>
          <p:blipFill>
            <a:blip r:embed="rId2"/>
            <a:stretch>
              <a:fillRect/>
            </a:stretch>
          </p:blipFill>
          <p:spPr>
            <a:xfrm>
              <a:off x="12520676" y="3588842"/>
              <a:ext cx="1369060" cy="571228"/>
            </a:xfrm>
            <a:prstGeom prst="rect">
              <a:avLst/>
            </a:prstGeom>
            <a:ln>
              <a:solidFill>
                <a:schemeClr val="accent1"/>
              </a:solidFill>
            </a:ln>
          </p:spPr>
        </p:pic>
      </p:grpSp>
      <p:grpSp>
        <p:nvGrpSpPr>
          <p:cNvPr id="30" name="Group 29">
            <a:extLst>
              <a:ext uri="{FF2B5EF4-FFF2-40B4-BE49-F238E27FC236}">
                <a16:creationId xmlns:a16="http://schemas.microsoft.com/office/drawing/2014/main" id="{D6BA55DB-C16C-8C40-8F00-93A352900FFF}"/>
              </a:ext>
            </a:extLst>
          </p:cNvPr>
          <p:cNvGrpSpPr/>
          <p:nvPr userDrawn="1"/>
        </p:nvGrpSpPr>
        <p:grpSpPr>
          <a:xfrm>
            <a:off x="12192000" y="-947342"/>
            <a:ext cx="2427514" cy="605550"/>
            <a:chOff x="12192000" y="-947342"/>
            <a:chExt cx="2427514" cy="605550"/>
          </a:xfrm>
        </p:grpSpPr>
        <p:sp>
          <p:nvSpPr>
            <p:cNvPr id="34" name="TextBox 33">
              <a:extLst>
                <a:ext uri="{FF2B5EF4-FFF2-40B4-BE49-F238E27FC236}">
                  <a16:creationId xmlns:a16="http://schemas.microsoft.com/office/drawing/2014/main" id="{EDEACC10-B9DA-A44B-9760-F8AEF2BC3686}"/>
                </a:ext>
              </a:extLst>
            </p:cNvPr>
            <p:cNvSpPr txBox="1"/>
            <p:nvPr userDrawn="1"/>
          </p:nvSpPr>
          <p:spPr>
            <a:xfrm>
              <a:off x="12192000" y="-947342"/>
              <a:ext cx="2144486" cy="605550"/>
            </a:xfrm>
            <a:prstGeom prst="rect">
              <a:avLst/>
            </a:prstGeom>
            <a:noFill/>
          </p:spPr>
          <p:txBody>
            <a:bodyPr wrap="square" rtlCol="0">
              <a:spAutoFit/>
            </a:bodyPr>
            <a:lstStyle/>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To remove slide tips,</a:t>
              </a:r>
            </a:p>
            <a:p>
              <a:pPr>
                <a:lnSpc>
                  <a:spcPct val="90000"/>
                </a:lnSpc>
                <a:spcAft>
                  <a:spcPts val="400"/>
                </a:spcAft>
              </a:pPr>
              <a:r>
                <a:rPr lang="en-US" sz="1000" b="0" i="0" dirty="0">
                  <a:solidFill>
                    <a:schemeClr val="tx1"/>
                  </a:solidFill>
                  <a:latin typeface="IBM Plex Sans Medium" panose="020B0503050203000203" pitchFamily="34" charset="0"/>
                  <a:ea typeface="Roboto" charset="0"/>
                  <a:cs typeface="Roboto" charset="0"/>
                </a:rPr>
                <a:t>click View &gt; Slide Master.</a:t>
              </a:r>
            </a:p>
            <a:p>
              <a:pPr>
                <a:lnSpc>
                  <a:spcPct val="90000"/>
                </a:lnSpc>
                <a:spcAft>
                  <a:spcPts val="200"/>
                </a:spcAft>
              </a:pPr>
              <a:r>
                <a:rPr lang="en-US" sz="1000" b="0" i="0" dirty="0">
                  <a:solidFill>
                    <a:schemeClr val="tx1"/>
                  </a:solidFill>
                  <a:latin typeface="IBM Plex Sans Medium" panose="020B0503050203000203" pitchFamily="34" charset="0"/>
                  <a:ea typeface="Roboto" charset="0"/>
                  <a:cs typeface="Roboto" charset="0"/>
                </a:rPr>
                <a:t>After removing, click ‘X’ to exit.  </a:t>
              </a:r>
            </a:p>
          </p:txBody>
        </p:sp>
        <p:pic>
          <p:nvPicPr>
            <p:cNvPr id="35" name="Picture 34">
              <a:extLst>
                <a:ext uri="{FF2B5EF4-FFF2-40B4-BE49-F238E27FC236}">
                  <a16:creationId xmlns:a16="http://schemas.microsoft.com/office/drawing/2014/main" id="{9E38E325-939A-2F47-99E2-F015D729A753}"/>
                </a:ext>
              </a:extLst>
            </p:cNvPr>
            <p:cNvPicPr>
              <a:picLocks noChangeAspect="1"/>
            </p:cNvPicPr>
            <p:nvPr userDrawn="1"/>
          </p:nvPicPr>
          <p:blipFill>
            <a:blip r:embed="rId3"/>
            <a:stretch>
              <a:fillRect/>
            </a:stretch>
          </p:blipFill>
          <p:spPr>
            <a:xfrm>
              <a:off x="14291128" y="-853006"/>
              <a:ext cx="328386" cy="446605"/>
            </a:xfrm>
            <a:prstGeom prst="rect">
              <a:avLst/>
            </a:prstGeom>
            <a:ln>
              <a:solidFill>
                <a:schemeClr val="accent6"/>
              </a:solidFill>
            </a:ln>
          </p:spPr>
        </p:pic>
      </p:grpSp>
      <p:sp>
        <p:nvSpPr>
          <p:cNvPr id="36" name="Rectangle 35">
            <a:extLst>
              <a:ext uri="{FF2B5EF4-FFF2-40B4-BE49-F238E27FC236}">
                <a16:creationId xmlns:a16="http://schemas.microsoft.com/office/drawing/2014/main" id="{3A856A60-19A2-5340-8FD1-6F32F3310DE4}"/>
              </a:ext>
            </a:extLst>
          </p:cNvPr>
          <p:cNvSpPr/>
          <p:nvPr userDrawn="1"/>
        </p:nvSpPr>
        <p:spPr>
          <a:xfrm>
            <a:off x="-1722055" y="2355814"/>
            <a:ext cx="1278541" cy="2195725"/>
          </a:xfrm>
          <a:prstGeom prst="rect">
            <a:avLst/>
          </a:prstGeom>
          <a:no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100" dirty="0">
                <a:solidFill>
                  <a:schemeClr val="tx1"/>
                </a:solidFill>
                <a:latin typeface="IBM Plex Sans" panose="020B0503050203000203" pitchFamily="34" charset="0"/>
              </a:rPr>
              <a:t>Divider title</a:t>
            </a:r>
          </a:p>
          <a:p>
            <a:pPr algn="r"/>
            <a:r>
              <a:rPr lang="en-US" sz="1100" b="1" i="0" kern="1200" dirty="0">
                <a:solidFill>
                  <a:schemeClr val="tx1"/>
                </a:solidFill>
                <a:latin typeface="IBM Plex Sans SemiBold" panose="020B0503050203000203" pitchFamily="34" charset="0"/>
                <a:ea typeface="+mn-ea"/>
                <a:cs typeface="+mn-cs"/>
              </a:rPr>
              <a:t>6 lines max</a:t>
            </a:r>
          </a:p>
        </p:txBody>
      </p:sp>
      <p:sp>
        <p:nvSpPr>
          <p:cNvPr id="37" name="Freeform 36">
            <a:extLst>
              <a:ext uri="{FF2B5EF4-FFF2-40B4-BE49-F238E27FC236}">
                <a16:creationId xmlns:a16="http://schemas.microsoft.com/office/drawing/2014/main" id="{666FB80D-2180-A048-8E1E-A8E36AFE0B15}"/>
              </a:ext>
            </a:extLst>
          </p:cNvPr>
          <p:cNvSpPr/>
          <p:nvPr userDrawn="1"/>
        </p:nvSpPr>
        <p:spPr>
          <a:xfrm flipH="1">
            <a:off x="-330334" y="1527423"/>
            <a:ext cx="106172" cy="3852506"/>
          </a:xfrm>
          <a:custGeom>
            <a:avLst/>
            <a:gdLst>
              <a:gd name="connsiteX0" fmla="*/ 0 w 133564"/>
              <a:gd name="connsiteY0" fmla="*/ 0 h 590764"/>
              <a:gd name="connsiteX1" fmla="*/ 133564 w 133564"/>
              <a:gd name="connsiteY1" fmla="*/ 0 h 590764"/>
              <a:gd name="connsiteX2" fmla="*/ 133564 w 133564"/>
              <a:gd name="connsiteY2" fmla="*/ 590764 h 590764"/>
              <a:gd name="connsiteX3" fmla="*/ 10274 w 133564"/>
              <a:gd name="connsiteY3" fmla="*/ 590764 h 590764"/>
            </a:gdLst>
            <a:ahLst/>
            <a:cxnLst>
              <a:cxn ang="0">
                <a:pos x="connsiteX0" y="connsiteY0"/>
              </a:cxn>
              <a:cxn ang="0">
                <a:pos x="connsiteX1" y="connsiteY1"/>
              </a:cxn>
              <a:cxn ang="0">
                <a:pos x="connsiteX2" y="connsiteY2"/>
              </a:cxn>
              <a:cxn ang="0">
                <a:pos x="connsiteX3" y="connsiteY3"/>
              </a:cxn>
            </a:cxnLst>
            <a:rect l="l" t="t" r="r" b="b"/>
            <a:pathLst>
              <a:path w="133564" h="590764">
                <a:moveTo>
                  <a:pt x="0" y="0"/>
                </a:moveTo>
                <a:lnTo>
                  <a:pt x="133564" y="0"/>
                </a:lnTo>
                <a:lnTo>
                  <a:pt x="133564" y="590764"/>
                </a:lnTo>
                <a:lnTo>
                  <a:pt x="10274" y="590764"/>
                </a:lnTo>
              </a:path>
            </a:pathLst>
          </a:custGeom>
        </p:spPr>
        <p:style>
          <a:lnRef idx="1">
            <a:schemeClr val="accent1"/>
          </a:lnRef>
          <a:fillRef idx="0">
            <a:schemeClr val="accent1"/>
          </a:fillRef>
          <a:effectRef idx="0">
            <a:schemeClr val="accent1"/>
          </a:effectRef>
          <a:fontRef idx="minor">
            <a:schemeClr val="tx1"/>
          </a:fontRef>
        </p:style>
        <p:txBody>
          <a:bodyPr rtlCol="0" anchor="ctr"/>
          <a:lstStyle/>
          <a:p>
            <a:pPr lvl="0"/>
            <a:endParaRPr lang="en-US" dirty="0">
              <a:solidFill>
                <a:schemeClr val="tx1"/>
              </a:solidFill>
            </a:endParaRPr>
          </a:p>
        </p:txBody>
      </p:sp>
      <p:sp>
        <p:nvSpPr>
          <p:cNvPr id="19" name="Colour Pillar">
            <a:extLst>
              <a:ext uri="{FF2B5EF4-FFF2-40B4-BE49-F238E27FC236}">
                <a16:creationId xmlns:a16="http://schemas.microsoft.com/office/drawing/2014/main" id="{5A3DEA04-3928-2B45-95F7-A9F44E17C98D}"/>
              </a:ext>
            </a:extLst>
          </p:cNvPr>
          <p:cNvSpPr/>
          <p:nvPr userDrawn="1"/>
        </p:nvSpPr>
        <p:spPr>
          <a:xfrm>
            <a:off x="11513091" y="895350"/>
            <a:ext cx="198000" cy="5067300"/>
          </a:xfrm>
          <a:prstGeom prst="rect">
            <a:avLst/>
          </a:prstGeom>
          <a:solidFill>
            <a:schemeClr val="accent3"/>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19385303"/>
      </p:ext>
    </p:extLst>
  </p:cSld>
  <p:clrMapOvr>
    <a:masterClrMapping/>
  </p:clrMapOvr>
  <p:extLst>
    <p:ext uri="{DCECCB84-F9BA-43D5-87BE-67443E8EF086}">
      <p15:sldGuideLst xmlns:p15="http://schemas.microsoft.com/office/powerpoint/2012/main">
        <p15:guide id="3" pos="778" userDrawn="1">
          <p15:clr>
            <a:srgbClr val="FBAE40"/>
          </p15:clr>
        </p15:guide>
        <p15:guide id="4" orient="horz" pos="3884">
          <p15:clr>
            <a:srgbClr val="FBAE40"/>
          </p15:clr>
        </p15:guide>
        <p15:guide id="5" pos="7378">
          <p15:clr>
            <a:srgbClr val="FBAE40"/>
          </p15:clr>
        </p15:guide>
        <p15:guide id="6" orient="horz" pos="459">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253D2C-6994-1A4B-B186-EB08A79B3DAA}"/>
              </a:ext>
            </a:extLst>
          </p:cNvPr>
          <p:cNvSpPr>
            <a:spLocks noGrp="1"/>
          </p:cNvSpPr>
          <p:nvPr>
            <p:ph type="title"/>
          </p:nvPr>
        </p:nvSpPr>
        <p:spPr>
          <a:xfrm>
            <a:off x="515380" y="241402"/>
            <a:ext cx="11161240" cy="720000"/>
          </a:xfrm>
          <a:prstGeom prst="rect">
            <a:avLst/>
          </a:prstGeom>
        </p:spPr>
        <p:txBody>
          <a:bodyPr vert="horz" lIns="0" tIns="0" rIns="0" bIns="0" rtlCol="0" anchor="b"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CF22706-D16B-A443-80FC-CC2BD4601B31}"/>
              </a:ext>
            </a:extLst>
          </p:cNvPr>
          <p:cNvSpPr>
            <a:spLocks noGrp="1"/>
          </p:cNvSpPr>
          <p:nvPr>
            <p:ph type="body" idx="1"/>
          </p:nvPr>
        </p:nvSpPr>
        <p:spPr>
          <a:xfrm>
            <a:off x="515380" y="1268413"/>
            <a:ext cx="11188940" cy="4897437"/>
          </a:xfrm>
          <a:prstGeom prst="rect">
            <a:avLst/>
          </a:prstGeom>
        </p:spPr>
        <p:txBody>
          <a:bodyPr vert="horz" lIns="0" tIns="0" rIns="0" bIns="0" rtlCol="0">
            <a:noAutofit/>
          </a:bodyPr>
          <a:lstStyle/>
          <a:p>
            <a:pPr lvl="0"/>
            <a:r>
              <a:rPr lang="en-US" dirty="0"/>
              <a:t>First level is this main paragraph style</a:t>
            </a:r>
          </a:p>
          <a:p>
            <a:pPr lvl="1"/>
            <a:r>
              <a:rPr lang="en-US" dirty="0"/>
              <a:t>Second level is this arrow bullet style</a:t>
            </a:r>
          </a:p>
          <a:p>
            <a:pPr lvl="2"/>
            <a:r>
              <a:rPr lang="en-US" dirty="0"/>
              <a:t>Third level is this red heading style</a:t>
            </a:r>
          </a:p>
          <a:p>
            <a:pPr lvl="3"/>
            <a:r>
              <a:rPr lang="en-US" dirty="0"/>
              <a:t>Fourth level is this RED HEADING style</a:t>
            </a:r>
          </a:p>
          <a:p>
            <a:pPr lvl="4"/>
            <a:r>
              <a:rPr lang="en-US" dirty="0"/>
              <a:t>Fifth level is this bold paragraph style.</a:t>
            </a:r>
          </a:p>
          <a:p>
            <a:pPr lvl="5"/>
            <a:r>
              <a:rPr lang="en-US" dirty="0"/>
              <a:t>Sixth level is this italicized paragraph style. Use this for quote names or photo descriptions.</a:t>
            </a:r>
          </a:p>
          <a:p>
            <a:pPr lvl="6"/>
            <a:r>
              <a:rPr lang="en-US" dirty="0"/>
              <a:t>Seventh level is this dark, smaller font style. Use this as a photo overlay caption. See asset slide for more.</a:t>
            </a:r>
          </a:p>
          <a:p>
            <a:pPr lvl="7"/>
            <a:r>
              <a:rPr lang="en-US" dirty="0"/>
              <a:t>Eighth level is IBM Plex Serif. Use this for bolded items within quoted text.</a:t>
            </a:r>
          </a:p>
          <a:p>
            <a:pPr lvl="8"/>
            <a:r>
              <a:rPr lang="en-US" dirty="0"/>
              <a:t>Ninth level is IBM Plex Serif Extra Light. Use this for quoted text.</a:t>
            </a:r>
          </a:p>
        </p:txBody>
      </p:sp>
      <p:sp>
        <p:nvSpPr>
          <p:cNvPr id="5" name="Footer Placeholder 4">
            <a:extLst>
              <a:ext uri="{FF2B5EF4-FFF2-40B4-BE49-F238E27FC236}">
                <a16:creationId xmlns:a16="http://schemas.microsoft.com/office/drawing/2014/main" id="{6ED7A7BF-D5D1-0B4B-80C6-18963FA52BA3}"/>
              </a:ext>
            </a:extLst>
          </p:cNvPr>
          <p:cNvSpPr>
            <a:spLocks noGrp="1"/>
          </p:cNvSpPr>
          <p:nvPr>
            <p:ph type="ftr" sz="quarter" idx="3"/>
          </p:nvPr>
        </p:nvSpPr>
        <p:spPr>
          <a:xfrm>
            <a:off x="1004465" y="6304235"/>
            <a:ext cx="9599621" cy="365125"/>
          </a:xfrm>
          <a:prstGeom prst="rect">
            <a:avLst/>
          </a:prstGeom>
        </p:spPr>
        <p:txBody>
          <a:bodyPr vert="horz" lIns="91440" tIns="45720" rIns="91440" bIns="45720" rtlCol="0" anchor="ctr"/>
          <a:lstStyle>
            <a:lvl1pPr algn="l">
              <a:defRPr sz="1000" b="0" i="0">
                <a:solidFill>
                  <a:schemeClr val="tx1">
                    <a:tint val="75000"/>
                  </a:schemeClr>
                </a:solidFill>
                <a:latin typeface="IBM Plex Sans Light" panose="020B0403050203000203" pitchFamily="34" charset="0"/>
              </a:defRPr>
            </a:lvl1pPr>
          </a:lstStyle>
          <a:p>
            <a:endParaRPr lang="en-US" dirty="0"/>
          </a:p>
        </p:txBody>
      </p:sp>
      <p:sp>
        <p:nvSpPr>
          <p:cNvPr id="6" name="Slide Number Placeholder 5">
            <a:extLst>
              <a:ext uri="{FF2B5EF4-FFF2-40B4-BE49-F238E27FC236}">
                <a16:creationId xmlns:a16="http://schemas.microsoft.com/office/drawing/2014/main" id="{E34ABA29-9870-8F4F-AA47-A88FCC3E1FCD}"/>
              </a:ext>
            </a:extLst>
          </p:cNvPr>
          <p:cNvSpPr>
            <a:spLocks noGrp="1"/>
          </p:cNvSpPr>
          <p:nvPr>
            <p:ph type="sldNum" sz="quarter" idx="4"/>
          </p:nvPr>
        </p:nvSpPr>
        <p:spPr>
          <a:xfrm>
            <a:off x="515380" y="6304235"/>
            <a:ext cx="418293" cy="365125"/>
          </a:xfrm>
          <a:prstGeom prst="rect">
            <a:avLst/>
          </a:prstGeom>
        </p:spPr>
        <p:txBody>
          <a:bodyPr vert="horz" lIns="0" tIns="45720" rIns="91440" bIns="45720" rtlCol="0" anchor="ctr"/>
          <a:lstStyle>
            <a:lvl1pPr algn="l">
              <a:defRPr sz="1000" b="0" i="0">
                <a:solidFill>
                  <a:schemeClr val="bg2">
                    <a:lumMod val="50000"/>
                  </a:schemeClr>
                </a:solidFill>
                <a:latin typeface="IBM Plex Sans Light" panose="020B0403050203000203" pitchFamily="34" charset="0"/>
              </a:defRPr>
            </a:lvl1pPr>
          </a:lstStyle>
          <a:p>
            <a:fld id="{5B64C28E-966E-6B4A-816A-311B7D0A2E6D}" type="slidenum">
              <a:rPr lang="en-US" smtClean="0"/>
              <a:pPr/>
              <a:t>‹#›</a:t>
            </a:fld>
            <a:endParaRPr lang="en-US" dirty="0"/>
          </a:p>
        </p:txBody>
      </p:sp>
    </p:spTree>
    <p:extLst>
      <p:ext uri="{BB962C8B-B14F-4D97-AF65-F5344CB8AC3E}">
        <p14:creationId xmlns:p14="http://schemas.microsoft.com/office/powerpoint/2010/main" val="1858158626"/>
      </p:ext>
    </p:extLst>
  </p:cSld>
  <p:clrMap bg1="lt1" tx1="dk1" bg2="lt2" tx2="dk2" accent1="accent1" accent2="accent2" accent3="accent3" accent4="accent4" accent5="accent5" accent6="accent6" hlink="hlink" folHlink="folHlink"/>
  <p:sldLayoutIdLst>
    <p:sldLayoutId id="2147483656" r:id="rId1"/>
    <p:sldLayoutId id="2147483677" r:id="rId2"/>
    <p:sldLayoutId id="2147483680" r:id="rId3"/>
    <p:sldLayoutId id="2147483666" r:id="rId4"/>
    <p:sldLayoutId id="2147483681" r:id="rId5"/>
    <p:sldLayoutId id="2147483673" r:id="rId6"/>
    <p:sldLayoutId id="2147483657" r:id="rId7"/>
    <p:sldLayoutId id="2147483682" r:id="rId8"/>
    <p:sldLayoutId id="2147483676" r:id="rId9"/>
    <p:sldLayoutId id="2147483661" r:id="rId10"/>
    <p:sldLayoutId id="2147483663" r:id="rId11"/>
    <p:sldLayoutId id="2147483660" r:id="rId12"/>
    <p:sldLayoutId id="2147483667" r:id="rId13"/>
    <p:sldLayoutId id="2147483668" r:id="rId14"/>
    <p:sldLayoutId id="2147483669" r:id="rId15"/>
    <p:sldLayoutId id="2147483671" r:id="rId16"/>
    <p:sldLayoutId id="2147483672" r:id="rId17"/>
    <p:sldLayoutId id="2147483658" r:id="rId18"/>
    <p:sldLayoutId id="2147483674" r:id="rId19"/>
    <p:sldLayoutId id="2147483659" r:id="rId20"/>
    <p:sldLayoutId id="2147483664" r:id="rId21"/>
    <p:sldLayoutId id="2147483662" r:id="rId22"/>
    <p:sldLayoutId id="2147483665" r:id="rId23"/>
    <p:sldLayoutId id="2147483670" r:id="rId24"/>
    <p:sldLayoutId id="2147483679" r:id="rId25"/>
    <p:sldLayoutId id="2147483650" r:id="rId26"/>
    <p:sldLayoutId id="2147483678" r:id="rId27"/>
    <p:sldLayoutId id="2147483654" r:id="rId28"/>
    <p:sldLayoutId id="2147483655" r:id="rId29"/>
  </p:sldLayoutIdLst>
  <p:hf hdr="0" dt="0"/>
  <p:txStyles>
    <p:titleStyle>
      <a:lvl1pPr algn="l" defTabSz="914400" rtl="0" eaLnBrk="1" latinLnBrk="0" hangingPunct="1">
        <a:lnSpc>
          <a:spcPct val="85000"/>
        </a:lnSpc>
        <a:spcBef>
          <a:spcPct val="0"/>
        </a:spcBef>
        <a:buNone/>
        <a:defRPr sz="2800" b="1" i="0" kern="1200">
          <a:solidFill>
            <a:schemeClr val="accent1"/>
          </a:solidFill>
          <a:latin typeface="IBM Plex Sans SemiBold" panose="020B0503050203000203" pitchFamily="34" charset="0"/>
          <a:ea typeface="Roboto Thin" pitchFamily="2" charset="0"/>
          <a:cs typeface="+mj-cs"/>
        </a:defRPr>
      </a:lvl1pPr>
    </p:titleStyle>
    <p:bodyStyle>
      <a:lvl1pPr marL="0" indent="0" algn="l" defTabSz="914400" rtl="0" eaLnBrk="1" latinLnBrk="0" hangingPunct="1">
        <a:lnSpc>
          <a:spcPct val="100000"/>
        </a:lnSpc>
        <a:spcBef>
          <a:spcPts val="0"/>
        </a:spcBef>
        <a:spcAft>
          <a:spcPts val="300"/>
        </a:spcAft>
        <a:buFont typeface="Arial" panose="020B0604020202020204" pitchFamily="34" charset="0"/>
        <a:buNone/>
        <a:defRPr sz="1800" b="0" i="0" kern="1200">
          <a:solidFill>
            <a:schemeClr val="tx1">
              <a:lumMod val="85000"/>
              <a:lumOff val="15000"/>
            </a:schemeClr>
          </a:solidFill>
          <a:latin typeface="IBM Plex Sans" panose="020B0503050203000203" pitchFamily="34" charset="0"/>
          <a:ea typeface="Roboto Thin" pitchFamily="2" charset="0"/>
          <a:cs typeface="+mn-cs"/>
        </a:defRPr>
      </a:lvl1pPr>
      <a:lvl2pPr marL="215900" indent="-215900" algn="l" defTabSz="914400" rtl="0" eaLnBrk="1" latinLnBrk="0" hangingPunct="1">
        <a:lnSpc>
          <a:spcPct val="100000"/>
        </a:lnSpc>
        <a:spcBef>
          <a:spcPts val="0"/>
        </a:spcBef>
        <a:spcAft>
          <a:spcPts val="300"/>
        </a:spcAft>
        <a:buFontTx/>
        <a:buBlip>
          <a:blip r:embed="rId31"/>
        </a:buBlip>
        <a:tabLst/>
        <a:defRPr sz="1600" b="0" i="0" kern="1200">
          <a:solidFill>
            <a:schemeClr val="tx1">
              <a:lumMod val="85000"/>
              <a:lumOff val="15000"/>
            </a:schemeClr>
          </a:solidFill>
          <a:latin typeface="IBM Plex Sans" panose="020B0503050203000203" pitchFamily="34" charset="0"/>
          <a:ea typeface="Roboto Thin" pitchFamily="2" charset="0"/>
          <a:cs typeface="+mn-cs"/>
        </a:defRPr>
      </a:lvl2pPr>
      <a:lvl3pPr marL="429750" indent="-213750" algn="l" defTabSz="914400" rtl="0" eaLnBrk="1" latinLnBrk="0" hangingPunct="1">
        <a:lnSpc>
          <a:spcPct val="100000"/>
        </a:lnSpc>
        <a:spcBef>
          <a:spcPts val="0"/>
        </a:spcBef>
        <a:spcAft>
          <a:spcPts val="300"/>
        </a:spcAft>
        <a:buClr>
          <a:schemeClr val="accent3"/>
        </a:buClr>
        <a:buFont typeface="Arial" panose="020B0604020202020204" pitchFamily="34" charset="0"/>
        <a:buChar char="•"/>
        <a:defRPr sz="1600" b="0" i="0" kern="1200" cap="none" spc="30" baseline="0">
          <a:solidFill>
            <a:schemeClr val="tx1">
              <a:lumMod val="85000"/>
              <a:lumOff val="15000"/>
            </a:schemeClr>
          </a:solidFill>
          <a:latin typeface="IBM Plex Sans" panose="020B0503050203000203" pitchFamily="34" charset="0"/>
          <a:ea typeface="Roboto Thin" pitchFamily="2" charset="0"/>
          <a:cs typeface="+mn-cs"/>
        </a:defRPr>
      </a:lvl3pPr>
      <a:lvl4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cap="all" baseline="0">
          <a:solidFill>
            <a:schemeClr val="accent3"/>
          </a:solidFill>
          <a:latin typeface="IBM Plex Sans SemiBold" panose="020B0503050203000203" pitchFamily="34" charset="0"/>
          <a:ea typeface="Roboto Thin" pitchFamily="2" charset="0"/>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a:solidFill>
            <a:schemeClr val="tx1">
              <a:lumMod val="85000"/>
              <a:lumOff val="15000"/>
            </a:schemeClr>
          </a:solidFill>
          <a:latin typeface="IBM Plex Sans SemiBold" panose="020B0503050203000203" pitchFamily="34" charset="0"/>
          <a:ea typeface="Roboto Thin" pitchFamily="2" charset="0"/>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600" b="0" i="1" kern="1200">
          <a:solidFill>
            <a:schemeClr val="tx1">
              <a:lumMod val="85000"/>
              <a:lumOff val="15000"/>
            </a:schemeClr>
          </a:solidFill>
          <a:latin typeface="IBM Plex Sans ExtraLight" panose="020B0303050203000203" pitchFamily="34" charset="0"/>
          <a:ea typeface="+mn-ea"/>
          <a:cs typeface="+mn-cs"/>
        </a:defRPr>
      </a:lvl6pPr>
      <a:lvl7pPr marL="0" indent="0" algn="l" defTabSz="914400" rtl="0" eaLnBrk="1" latinLnBrk="0" hangingPunct="1">
        <a:lnSpc>
          <a:spcPct val="90000"/>
        </a:lnSpc>
        <a:spcBef>
          <a:spcPts val="0"/>
        </a:spcBef>
        <a:spcAft>
          <a:spcPts val="300"/>
        </a:spcAft>
        <a:buFont typeface="Arial" panose="020B0604020202020204" pitchFamily="34" charset="0"/>
        <a:buNone/>
        <a:defRPr sz="1100" b="0" i="0" kern="1200">
          <a:solidFill>
            <a:schemeClr val="tx1">
              <a:lumMod val="85000"/>
              <a:lumOff val="15000"/>
            </a:schemeClr>
          </a:solidFill>
          <a:latin typeface="IBM Plex Sans" panose="020B0503050203000203" pitchFamily="34" charset="0"/>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lumMod val="85000"/>
              <a:lumOff val="15000"/>
            </a:schemeClr>
          </a:solidFill>
          <a:latin typeface="IBM Plex Serif Medium" panose="02060503050406000203" pitchFamily="18" charset="77"/>
          <a:ea typeface="+mn-ea"/>
          <a:cs typeface="+mn-cs"/>
        </a:defRPr>
      </a:lvl8pPr>
      <a:lvl9pPr marL="0" indent="0" algn="l" defTabSz="914400" rtl="0" eaLnBrk="1" latinLnBrk="0" hangingPunct="1">
        <a:lnSpc>
          <a:spcPct val="100000"/>
        </a:lnSpc>
        <a:spcBef>
          <a:spcPts val="0"/>
        </a:spcBef>
        <a:spcAft>
          <a:spcPts val="300"/>
        </a:spcAft>
        <a:buFont typeface="Arial" panose="020B0604020202020204" pitchFamily="34" charset="0"/>
        <a:buNone/>
        <a:defRPr sz="1500" b="0" i="0" kern="1200">
          <a:solidFill>
            <a:schemeClr val="tx1">
              <a:lumMod val="85000"/>
              <a:lumOff val="15000"/>
            </a:schemeClr>
          </a:solidFill>
          <a:latin typeface="IBM Plex Serif ExtraLight" panose="02060303050406000203" pitchFamily="18" charset="77"/>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40.svg"/></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7.xml"/><Relationship Id="rId4" Type="http://schemas.openxmlformats.org/officeDocument/2006/relationships/image" Target="../media/image50.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www.glendon.yorku.ca/sfs" TargetMode="External"/><Relationship Id="rId2" Type="http://schemas.openxmlformats.org/officeDocument/2006/relationships/hyperlink" Target="mailto:finance@glendon.yorku.ca" TargetMode="External"/><Relationship Id="rId1" Type="http://schemas.openxmlformats.org/officeDocument/2006/relationships/slideLayout" Target="../slideLayouts/slideLayout25.xml"/><Relationship Id="rId4" Type="http://schemas.openxmlformats.org/officeDocument/2006/relationships/hyperlink" Target="http://www.csnpe-nslsc.canada.ca/" TargetMode="External"/></Relationships>
</file>

<file path=ppt/slides/_rels/slide3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31.sv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Placeholder 20">
            <a:extLst>
              <a:ext uri="{FF2B5EF4-FFF2-40B4-BE49-F238E27FC236}">
                <a16:creationId xmlns:a16="http://schemas.microsoft.com/office/drawing/2014/main" id="{73EE2932-5F2F-1C40-8AE1-790C1122D41D}"/>
              </a:ext>
            </a:extLst>
          </p:cNvPr>
          <p:cNvPicPr>
            <a:picLocks noGrp="1" noChangeAspect="1"/>
          </p:cNvPicPr>
          <p:nvPr>
            <p:ph type="pic" sz="quarter" idx="11"/>
          </p:nvPr>
        </p:nvPicPr>
        <p:blipFill rotWithShape="1">
          <a:blip r:embed="rId2"/>
          <a:srcRect l="903" t="25723" r="22682" b="12265"/>
          <a:stretch/>
        </p:blipFill>
        <p:spPr>
          <a:xfrm>
            <a:off x="355600" y="358775"/>
            <a:ext cx="11485563" cy="6146800"/>
          </a:xfrm>
        </p:spPr>
      </p:pic>
      <p:sp>
        <p:nvSpPr>
          <p:cNvPr id="2" name="Text Placeholder 1">
            <a:extLst>
              <a:ext uri="{FF2B5EF4-FFF2-40B4-BE49-F238E27FC236}">
                <a16:creationId xmlns:a16="http://schemas.microsoft.com/office/drawing/2014/main" id="{455D1E84-802D-2147-84BC-B33E03139107}"/>
              </a:ext>
            </a:extLst>
          </p:cNvPr>
          <p:cNvSpPr>
            <a:spLocks noGrp="1"/>
          </p:cNvSpPr>
          <p:nvPr>
            <p:ph type="body" sz="quarter" idx="10"/>
          </p:nvPr>
        </p:nvSpPr>
        <p:spPr>
          <a:xfrm>
            <a:off x="371959" y="1470660"/>
            <a:ext cx="4301133" cy="2186940"/>
          </a:xfrm>
        </p:spPr>
        <p:txBody>
          <a:bodyPr/>
          <a:lstStyle/>
          <a:p>
            <a:r>
              <a:rPr lang="en-US" dirty="0"/>
              <a:t>All About OSAP</a:t>
            </a:r>
          </a:p>
        </p:txBody>
      </p:sp>
      <p:sp>
        <p:nvSpPr>
          <p:cNvPr id="5" name="Text Placeholder 4">
            <a:extLst>
              <a:ext uri="{FF2B5EF4-FFF2-40B4-BE49-F238E27FC236}">
                <a16:creationId xmlns:a16="http://schemas.microsoft.com/office/drawing/2014/main" id="{D1481DF1-DFAD-D24D-AA03-34C522AAA133}"/>
              </a:ext>
            </a:extLst>
          </p:cNvPr>
          <p:cNvSpPr>
            <a:spLocks noGrp="1"/>
          </p:cNvSpPr>
          <p:nvPr>
            <p:ph type="body" sz="quarter" idx="13"/>
          </p:nvPr>
        </p:nvSpPr>
        <p:spPr>
          <a:xfrm>
            <a:off x="371959" y="4301625"/>
            <a:ext cx="4301133" cy="315212"/>
          </a:xfrm>
        </p:spPr>
        <p:txBody>
          <a:bodyPr/>
          <a:lstStyle/>
          <a:p>
            <a:r>
              <a:rPr lang="en-US" dirty="0"/>
              <a:t>Zoe Abell</a:t>
            </a:r>
          </a:p>
        </p:txBody>
      </p:sp>
      <p:sp>
        <p:nvSpPr>
          <p:cNvPr id="6" name="Text Placeholder 5">
            <a:extLst>
              <a:ext uri="{FF2B5EF4-FFF2-40B4-BE49-F238E27FC236}">
                <a16:creationId xmlns:a16="http://schemas.microsoft.com/office/drawing/2014/main" id="{EA6547D5-02E9-5D4C-A466-B7095B2CE484}"/>
              </a:ext>
            </a:extLst>
          </p:cNvPr>
          <p:cNvSpPr>
            <a:spLocks noGrp="1"/>
          </p:cNvSpPr>
          <p:nvPr>
            <p:ph type="body" sz="quarter" idx="14"/>
          </p:nvPr>
        </p:nvSpPr>
        <p:spPr>
          <a:xfrm>
            <a:off x="371959" y="3665115"/>
            <a:ext cx="4301133" cy="631755"/>
          </a:xfrm>
        </p:spPr>
        <p:txBody>
          <a:bodyPr/>
          <a:lstStyle/>
          <a:p>
            <a:r>
              <a:rPr lang="en-US" dirty="0"/>
              <a:t>Ontario Student Assistance Program</a:t>
            </a:r>
          </a:p>
        </p:txBody>
      </p:sp>
    </p:spTree>
    <p:extLst>
      <p:ext uri="{BB962C8B-B14F-4D97-AF65-F5344CB8AC3E}">
        <p14:creationId xmlns:p14="http://schemas.microsoft.com/office/powerpoint/2010/main" val="41823754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14">
            <a:extLst>
              <a:ext uri="{FF2B5EF4-FFF2-40B4-BE49-F238E27FC236}">
                <a16:creationId xmlns:a16="http://schemas.microsoft.com/office/drawing/2014/main" id="{6390D914-3CF7-F046-0DE4-F45E10EDF0CA}"/>
              </a:ext>
            </a:extLst>
          </p:cNvPr>
          <p:cNvSpPr/>
          <p:nvPr/>
        </p:nvSpPr>
        <p:spPr>
          <a:xfrm>
            <a:off x="823965" y="1740452"/>
            <a:ext cx="2731213" cy="3377096"/>
          </a:xfrm>
          <a:prstGeom prst="roundRect">
            <a:avLst>
              <a:gd name="adj" fmla="val 477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800" dirty="0">
                <a:latin typeface="IBM Plex Sans" panose="020B0503050203000203" pitchFamily="34" charset="0"/>
              </a:rPr>
              <a:t>Educational Costs</a:t>
            </a:r>
          </a:p>
          <a:p>
            <a:pPr>
              <a:lnSpc>
                <a:spcPct val="90000"/>
              </a:lnSpc>
            </a:pPr>
            <a:endParaRPr lang="en-US" sz="1300" dirty="0">
              <a:latin typeface="IBM Plex Sans" panose="020B0503050203000203" pitchFamily="34" charset="0"/>
            </a:endParaRPr>
          </a:p>
          <a:p>
            <a:pPr marL="285750" indent="-285750">
              <a:lnSpc>
                <a:spcPct val="90000"/>
              </a:lnSpc>
              <a:buFont typeface="Arial" panose="020B0604020202020204" pitchFamily="34" charset="0"/>
              <a:buChar char="•"/>
            </a:pPr>
            <a:r>
              <a:rPr lang="en-US" sz="2400" dirty="0">
                <a:latin typeface="IBM Plex Sans" panose="020B0503050203000203" pitchFamily="34" charset="0"/>
              </a:rPr>
              <a:t>Tuition</a:t>
            </a:r>
          </a:p>
          <a:p>
            <a:pPr marL="285750" indent="-285750">
              <a:lnSpc>
                <a:spcPct val="90000"/>
              </a:lnSpc>
              <a:buFont typeface="Arial" panose="020B0604020202020204" pitchFamily="34" charset="0"/>
              <a:buChar char="•"/>
            </a:pPr>
            <a:r>
              <a:rPr lang="en-US" sz="2400" dirty="0">
                <a:latin typeface="IBM Plex Sans" panose="020B0503050203000203" pitchFamily="34" charset="0"/>
              </a:rPr>
              <a:t>Books and equipment</a:t>
            </a:r>
          </a:p>
          <a:p>
            <a:pPr marL="285750" indent="-285750">
              <a:lnSpc>
                <a:spcPct val="90000"/>
              </a:lnSpc>
              <a:buFont typeface="Arial" panose="020B0604020202020204" pitchFamily="34" charset="0"/>
              <a:buChar char="•"/>
            </a:pPr>
            <a:r>
              <a:rPr lang="en-US" sz="2400" dirty="0">
                <a:latin typeface="IBM Plex Sans" panose="020B0503050203000203" pitchFamily="34" charset="0"/>
              </a:rPr>
              <a:t>Living Expenses</a:t>
            </a:r>
          </a:p>
          <a:p>
            <a:pPr marL="285750" indent="-285750">
              <a:lnSpc>
                <a:spcPct val="90000"/>
              </a:lnSpc>
              <a:buFont typeface="Arial" panose="020B0604020202020204" pitchFamily="34" charset="0"/>
              <a:buChar char="•"/>
            </a:pPr>
            <a:r>
              <a:rPr lang="en-US" sz="2400" dirty="0">
                <a:latin typeface="IBM Plex Sans" panose="020B0503050203000203" pitchFamily="34" charset="0"/>
              </a:rPr>
              <a:t>Child care</a:t>
            </a:r>
          </a:p>
        </p:txBody>
      </p:sp>
      <p:sp>
        <p:nvSpPr>
          <p:cNvPr id="8" name="Rounded Rectangle 16">
            <a:extLst>
              <a:ext uri="{FF2B5EF4-FFF2-40B4-BE49-F238E27FC236}">
                <a16:creationId xmlns:a16="http://schemas.microsoft.com/office/drawing/2014/main" id="{DA50B8B8-322B-2887-160D-1289F8D8160E}"/>
              </a:ext>
            </a:extLst>
          </p:cNvPr>
          <p:cNvSpPr/>
          <p:nvPr/>
        </p:nvSpPr>
        <p:spPr>
          <a:xfrm>
            <a:off x="4729800" y="1740451"/>
            <a:ext cx="2732400" cy="3377096"/>
          </a:xfrm>
          <a:prstGeom prst="roundRect">
            <a:avLst>
              <a:gd name="adj" fmla="val 378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800" dirty="0">
                <a:latin typeface="IBM Plex Sans" panose="020B0503050203000203" pitchFamily="34" charset="0"/>
              </a:rPr>
              <a:t>Financial Contribution</a:t>
            </a:r>
          </a:p>
          <a:p>
            <a:pPr>
              <a:lnSpc>
                <a:spcPct val="90000"/>
              </a:lnSpc>
            </a:pPr>
            <a:endParaRPr lang="en-US" sz="1300" dirty="0">
              <a:latin typeface="IBM Plex Sans" panose="020B0503050203000203" pitchFamily="34" charset="0"/>
            </a:endParaRPr>
          </a:p>
          <a:p>
            <a:pPr marL="285750" indent="-285750">
              <a:lnSpc>
                <a:spcPct val="90000"/>
              </a:lnSpc>
              <a:buFont typeface="Arial" panose="020B0604020202020204" pitchFamily="34" charset="0"/>
              <a:buChar char="•"/>
            </a:pPr>
            <a:r>
              <a:rPr lang="en-US" dirty="0">
                <a:latin typeface="IBM Plex Sans" panose="020B0503050203000203" pitchFamily="34" charset="0"/>
              </a:rPr>
              <a:t>Family income</a:t>
            </a:r>
          </a:p>
          <a:p>
            <a:pPr marL="285750" indent="-285750">
              <a:lnSpc>
                <a:spcPct val="90000"/>
              </a:lnSpc>
              <a:buFont typeface="Arial" panose="020B0604020202020204" pitchFamily="34" charset="0"/>
              <a:buChar char="•"/>
            </a:pPr>
            <a:r>
              <a:rPr lang="en-US" dirty="0">
                <a:latin typeface="IBM Plex Sans" panose="020B0503050203000203" pitchFamily="34" charset="0"/>
              </a:rPr>
              <a:t>Employment income (up to $5,600 per term before impact) </a:t>
            </a:r>
          </a:p>
          <a:p>
            <a:pPr marL="285750" indent="-285750">
              <a:lnSpc>
                <a:spcPct val="90000"/>
              </a:lnSpc>
              <a:buFont typeface="Arial" panose="020B0604020202020204" pitchFamily="34" charset="0"/>
              <a:buChar char="•"/>
            </a:pPr>
            <a:r>
              <a:rPr lang="en-US" dirty="0">
                <a:latin typeface="IBM Plex Sans" panose="020B0503050203000203" pitchFamily="34" charset="0"/>
              </a:rPr>
              <a:t>Assets</a:t>
            </a:r>
          </a:p>
          <a:p>
            <a:pPr marL="285750" indent="-285750">
              <a:lnSpc>
                <a:spcPct val="90000"/>
              </a:lnSpc>
              <a:buFont typeface="Arial" panose="020B0604020202020204" pitchFamily="34" charset="0"/>
              <a:buChar char="•"/>
            </a:pPr>
            <a:r>
              <a:rPr lang="en-US" dirty="0">
                <a:latin typeface="IBM Plex Sans" panose="020B0503050203000203" pitchFamily="34" charset="0"/>
              </a:rPr>
              <a:t>Scholarships and bursaries</a:t>
            </a:r>
          </a:p>
          <a:p>
            <a:pPr marL="285750" indent="-285750">
              <a:lnSpc>
                <a:spcPct val="90000"/>
              </a:lnSpc>
              <a:buFont typeface="Arial" panose="020B0604020202020204" pitchFamily="34" charset="0"/>
              <a:buChar char="•"/>
            </a:pPr>
            <a:r>
              <a:rPr lang="en-US" dirty="0">
                <a:latin typeface="IBM Plex Sans" panose="020B0503050203000203" pitchFamily="34" charset="0"/>
              </a:rPr>
              <a:t>Government income</a:t>
            </a:r>
          </a:p>
        </p:txBody>
      </p:sp>
      <p:sp>
        <p:nvSpPr>
          <p:cNvPr id="9" name="Rounded Rectangle 17">
            <a:extLst>
              <a:ext uri="{FF2B5EF4-FFF2-40B4-BE49-F238E27FC236}">
                <a16:creationId xmlns:a16="http://schemas.microsoft.com/office/drawing/2014/main" id="{956852AE-7662-6FD5-420F-B84C22148DB8}"/>
              </a:ext>
            </a:extLst>
          </p:cNvPr>
          <p:cNvSpPr/>
          <p:nvPr/>
        </p:nvSpPr>
        <p:spPr>
          <a:xfrm>
            <a:off x="8635635" y="1740451"/>
            <a:ext cx="2732400" cy="3376800"/>
          </a:xfrm>
          <a:prstGeom prst="roundRect">
            <a:avLst>
              <a:gd name="adj" fmla="val 2798"/>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90000"/>
              </a:lnSpc>
            </a:pPr>
            <a:r>
              <a:rPr lang="en-US" sz="2800" dirty="0">
                <a:latin typeface="IBM Plex Sans" panose="020B0503050203000203" pitchFamily="34" charset="0"/>
              </a:rPr>
              <a:t>Financial Need</a:t>
            </a:r>
          </a:p>
        </p:txBody>
      </p:sp>
      <p:sp>
        <p:nvSpPr>
          <p:cNvPr id="10" name="Minus Sign 9">
            <a:extLst>
              <a:ext uri="{FF2B5EF4-FFF2-40B4-BE49-F238E27FC236}">
                <a16:creationId xmlns:a16="http://schemas.microsoft.com/office/drawing/2014/main" id="{327671B1-BE56-38E3-7503-A9343043145C}"/>
              </a:ext>
            </a:extLst>
          </p:cNvPr>
          <p:cNvSpPr/>
          <p:nvPr/>
        </p:nvSpPr>
        <p:spPr>
          <a:xfrm>
            <a:off x="3925855" y="3219240"/>
            <a:ext cx="432080" cy="419519"/>
          </a:xfrm>
          <a:prstGeom prst="mathMin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Equals 10">
            <a:extLst>
              <a:ext uri="{FF2B5EF4-FFF2-40B4-BE49-F238E27FC236}">
                <a16:creationId xmlns:a16="http://schemas.microsoft.com/office/drawing/2014/main" id="{373CC157-0BF8-50E0-F5FD-7442F63E5EE3}"/>
              </a:ext>
            </a:extLst>
          </p:cNvPr>
          <p:cNvSpPr/>
          <p:nvPr/>
        </p:nvSpPr>
        <p:spPr>
          <a:xfrm>
            <a:off x="7793128" y="3271531"/>
            <a:ext cx="511579" cy="31464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schemeClr val="tx1"/>
              </a:solidFill>
            </a:endParaRPr>
          </a:p>
        </p:txBody>
      </p:sp>
      <p:sp>
        <p:nvSpPr>
          <p:cNvPr id="12" name="Title 11">
            <a:extLst>
              <a:ext uri="{FF2B5EF4-FFF2-40B4-BE49-F238E27FC236}">
                <a16:creationId xmlns:a16="http://schemas.microsoft.com/office/drawing/2014/main" id="{B9554A91-1771-1697-38D6-7850B83432D9}"/>
              </a:ext>
            </a:extLst>
          </p:cNvPr>
          <p:cNvSpPr>
            <a:spLocks noGrp="1"/>
          </p:cNvSpPr>
          <p:nvPr>
            <p:ph type="title"/>
          </p:nvPr>
        </p:nvSpPr>
        <p:spPr/>
        <p:txBody>
          <a:bodyPr/>
          <a:lstStyle/>
          <a:p>
            <a:r>
              <a:rPr lang="en-CA" dirty="0"/>
              <a:t>How is your funding calculated</a:t>
            </a:r>
          </a:p>
        </p:txBody>
      </p:sp>
    </p:spTree>
    <p:extLst>
      <p:ext uri="{BB962C8B-B14F-4D97-AF65-F5344CB8AC3E}">
        <p14:creationId xmlns:p14="http://schemas.microsoft.com/office/powerpoint/2010/main" val="169883964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0883-FC3A-BE4B-B3BE-EEE9359E850C}"/>
              </a:ext>
            </a:extLst>
          </p:cNvPr>
          <p:cNvSpPr>
            <a:spLocks noGrp="1"/>
          </p:cNvSpPr>
          <p:nvPr>
            <p:ph type="title"/>
          </p:nvPr>
        </p:nvSpPr>
        <p:spPr/>
        <p:txBody>
          <a:bodyPr/>
          <a:lstStyle/>
          <a:p>
            <a:r>
              <a:rPr lang="en-US" dirty="0"/>
              <a:t>Course load</a:t>
            </a:r>
          </a:p>
        </p:txBody>
      </p:sp>
      <p:sp>
        <p:nvSpPr>
          <p:cNvPr id="5" name="Text Placeholder 4">
            <a:extLst>
              <a:ext uri="{FF2B5EF4-FFF2-40B4-BE49-F238E27FC236}">
                <a16:creationId xmlns:a16="http://schemas.microsoft.com/office/drawing/2014/main" id="{4E3E691B-D626-2242-B395-FF88DA5957CA}"/>
              </a:ext>
            </a:extLst>
          </p:cNvPr>
          <p:cNvSpPr>
            <a:spLocks noGrp="1"/>
          </p:cNvSpPr>
          <p:nvPr>
            <p:ph type="body" sz="quarter" idx="16"/>
          </p:nvPr>
        </p:nvSpPr>
        <p:spPr>
          <a:xfrm>
            <a:off x="0" y="1156460"/>
            <a:ext cx="12192000" cy="1182370"/>
          </a:xfrm>
        </p:spPr>
        <p:txBody>
          <a:bodyPr/>
          <a:lstStyle/>
          <a:p>
            <a:r>
              <a:rPr lang="en-US" dirty="0"/>
              <a:t>A minimum of 60% (40% for students with disabilities) of a course load is required to be full-time. 20-59% is considered part-time. </a:t>
            </a:r>
          </a:p>
        </p:txBody>
      </p:sp>
      <p:sp>
        <p:nvSpPr>
          <p:cNvPr id="6" name="Text Placeholder 5">
            <a:extLst>
              <a:ext uri="{FF2B5EF4-FFF2-40B4-BE49-F238E27FC236}">
                <a16:creationId xmlns:a16="http://schemas.microsoft.com/office/drawing/2014/main" id="{41C2750F-3553-694E-BD54-502AAA6AE180}"/>
              </a:ext>
            </a:extLst>
          </p:cNvPr>
          <p:cNvSpPr>
            <a:spLocks noGrp="1"/>
          </p:cNvSpPr>
          <p:nvPr>
            <p:ph type="body" sz="quarter" idx="15"/>
          </p:nvPr>
        </p:nvSpPr>
        <p:spPr>
          <a:xfrm>
            <a:off x="518859" y="2533888"/>
            <a:ext cx="5469192" cy="3631399"/>
          </a:xfrm>
        </p:spPr>
        <p:txBody>
          <a:bodyPr/>
          <a:lstStyle/>
          <a:p>
            <a:pPr algn="ctr"/>
            <a:r>
              <a:rPr lang="en-US" sz="2400" b="1" dirty="0"/>
              <a:t>Full-time:</a:t>
            </a:r>
          </a:p>
          <a:p>
            <a:pPr algn="ctr"/>
            <a:endParaRPr lang="en-US" sz="2400" dirty="0"/>
          </a:p>
          <a:p>
            <a:pPr algn="ctr"/>
            <a:r>
              <a:rPr lang="en-US" sz="2400" dirty="0"/>
              <a:t>9 credits per semester (6 credits for students with disabilities)</a:t>
            </a:r>
          </a:p>
          <a:p>
            <a:pPr algn="ctr"/>
            <a:endParaRPr lang="en-US" sz="2400" dirty="0"/>
          </a:p>
          <a:p>
            <a:pPr algn="ctr"/>
            <a:r>
              <a:rPr lang="en-US" sz="2400" dirty="0"/>
              <a:t>Credits </a:t>
            </a:r>
            <a:r>
              <a:rPr lang="en-US" sz="2400" b="1" dirty="0"/>
              <a:t>cannot</a:t>
            </a:r>
            <a:r>
              <a:rPr lang="en-US" sz="2400" dirty="0"/>
              <a:t> be averaged across semesters</a:t>
            </a:r>
          </a:p>
        </p:txBody>
      </p:sp>
      <p:sp>
        <p:nvSpPr>
          <p:cNvPr id="7" name="Content Placeholder 6">
            <a:extLst>
              <a:ext uri="{FF2B5EF4-FFF2-40B4-BE49-F238E27FC236}">
                <a16:creationId xmlns:a16="http://schemas.microsoft.com/office/drawing/2014/main" id="{9A826151-7E72-3541-9DDE-89F2E27CA62B}"/>
              </a:ext>
            </a:extLst>
          </p:cNvPr>
          <p:cNvSpPr>
            <a:spLocks noGrp="1"/>
          </p:cNvSpPr>
          <p:nvPr>
            <p:ph sz="quarter" idx="17"/>
          </p:nvPr>
        </p:nvSpPr>
        <p:spPr>
          <a:xfrm>
            <a:off x="6203951" y="2533888"/>
            <a:ext cx="5481638" cy="3631963"/>
          </a:xfrm>
        </p:spPr>
        <p:txBody>
          <a:bodyPr/>
          <a:lstStyle/>
          <a:p>
            <a:pPr algn="ctr"/>
            <a:r>
              <a:rPr lang="en-US" sz="2400" b="1" dirty="0"/>
              <a:t>Part-time:</a:t>
            </a:r>
          </a:p>
          <a:p>
            <a:pPr algn="ctr"/>
            <a:endParaRPr lang="en-US" sz="2400" dirty="0"/>
          </a:p>
          <a:p>
            <a:pPr algn="ctr"/>
            <a:r>
              <a:rPr lang="en-US" sz="2400" dirty="0"/>
              <a:t>3-6 credits per semester</a:t>
            </a:r>
          </a:p>
          <a:p>
            <a:pPr algn="ctr"/>
            <a:endParaRPr lang="en-US" sz="2400" dirty="0"/>
          </a:p>
          <a:p>
            <a:pPr algn="ctr"/>
            <a:r>
              <a:rPr lang="en-US" sz="2400" dirty="0"/>
              <a:t>Students with disabilities between 40-59% course load can choose between part-time and full-time application</a:t>
            </a:r>
          </a:p>
        </p:txBody>
      </p:sp>
    </p:spTree>
    <p:extLst>
      <p:ext uri="{BB962C8B-B14F-4D97-AF65-F5344CB8AC3E}">
        <p14:creationId xmlns:p14="http://schemas.microsoft.com/office/powerpoint/2010/main" val="5504320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0883-FC3A-BE4B-B3BE-EEE9359E850C}"/>
              </a:ext>
            </a:extLst>
          </p:cNvPr>
          <p:cNvSpPr>
            <a:spLocks noGrp="1"/>
          </p:cNvSpPr>
          <p:nvPr>
            <p:ph type="title"/>
          </p:nvPr>
        </p:nvSpPr>
        <p:spPr/>
        <p:txBody>
          <a:bodyPr/>
          <a:lstStyle/>
          <a:p>
            <a:r>
              <a:rPr lang="en-US" dirty="0"/>
              <a:t>Student status</a:t>
            </a:r>
          </a:p>
        </p:txBody>
      </p:sp>
      <p:sp>
        <p:nvSpPr>
          <p:cNvPr id="5" name="Text Placeholder 4">
            <a:extLst>
              <a:ext uri="{FF2B5EF4-FFF2-40B4-BE49-F238E27FC236}">
                <a16:creationId xmlns:a16="http://schemas.microsoft.com/office/drawing/2014/main" id="{4E3E691B-D626-2242-B395-FF88DA5957CA}"/>
              </a:ext>
            </a:extLst>
          </p:cNvPr>
          <p:cNvSpPr>
            <a:spLocks noGrp="1"/>
          </p:cNvSpPr>
          <p:nvPr>
            <p:ph type="body" sz="quarter" idx="16"/>
          </p:nvPr>
        </p:nvSpPr>
        <p:spPr>
          <a:xfrm>
            <a:off x="0" y="1156460"/>
            <a:ext cx="12192000" cy="1182370"/>
          </a:xfrm>
        </p:spPr>
        <p:txBody>
          <a:bodyPr/>
          <a:lstStyle/>
          <a:p>
            <a:r>
              <a:rPr lang="en-US" dirty="0"/>
              <a:t>Most students are divided into two categories</a:t>
            </a:r>
          </a:p>
        </p:txBody>
      </p:sp>
      <p:sp>
        <p:nvSpPr>
          <p:cNvPr id="6" name="Text Placeholder 5">
            <a:extLst>
              <a:ext uri="{FF2B5EF4-FFF2-40B4-BE49-F238E27FC236}">
                <a16:creationId xmlns:a16="http://schemas.microsoft.com/office/drawing/2014/main" id="{41C2750F-3553-694E-BD54-502AAA6AE180}"/>
              </a:ext>
            </a:extLst>
          </p:cNvPr>
          <p:cNvSpPr>
            <a:spLocks noGrp="1"/>
          </p:cNvSpPr>
          <p:nvPr>
            <p:ph type="body" sz="quarter" idx="15"/>
          </p:nvPr>
        </p:nvSpPr>
        <p:spPr>
          <a:xfrm>
            <a:off x="518859" y="2533888"/>
            <a:ext cx="5469192" cy="3631399"/>
          </a:xfrm>
        </p:spPr>
        <p:txBody>
          <a:bodyPr/>
          <a:lstStyle/>
          <a:p>
            <a:pPr algn="ctr"/>
            <a:r>
              <a:rPr lang="en-US" sz="2400" b="1" dirty="0"/>
              <a:t>Dependent:</a:t>
            </a:r>
          </a:p>
          <a:p>
            <a:pPr marL="342900" indent="-342900">
              <a:buFont typeface="Arial" panose="020B0604020202020204" pitchFamily="34" charset="0"/>
              <a:buChar char="•"/>
            </a:pPr>
            <a:r>
              <a:rPr lang="en-US" sz="2000" dirty="0"/>
              <a:t>Not married or common-law</a:t>
            </a:r>
          </a:p>
          <a:p>
            <a:pPr marL="342900" indent="-342900">
              <a:buFont typeface="Arial" panose="020B0604020202020204" pitchFamily="34" charset="0"/>
              <a:buChar char="•"/>
            </a:pPr>
            <a:r>
              <a:rPr lang="en-US" sz="2000" dirty="0"/>
              <a:t>Not separated, divorced or widowed</a:t>
            </a:r>
          </a:p>
          <a:p>
            <a:pPr marL="342900" indent="-342900">
              <a:buFont typeface="Arial" panose="020B0604020202020204" pitchFamily="34" charset="0"/>
              <a:buChar char="•"/>
            </a:pPr>
            <a:r>
              <a:rPr lang="en-US" sz="2000" dirty="0"/>
              <a:t>Not a sole-support parent</a:t>
            </a:r>
          </a:p>
          <a:p>
            <a:pPr marL="342900" indent="-342900">
              <a:buFont typeface="Arial" panose="020B0604020202020204" pitchFamily="34" charset="0"/>
              <a:buChar char="•"/>
            </a:pPr>
            <a:r>
              <a:rPr lang="en-US" sz="2000" dirty="0"/>
              <a:t>You have been out of high school for less than six years (four years for the Federal side)</a:t>
            </a:r>
          </a:p>
          <a:p>
            <a:pPr marL="342900" indent="-342900">
              <a:buFont typeface="Arial" panose="020B0604020202020204" pitchFamily="34" charset="0"/>
              <a:buChar char="•"/>
            </a:pPr>
            <a:r>
              <a:rPr lang="en-US" sz="2000" dirty="0"/>
              <a:t>You have not worked full-time for at least 24 months in a row</a:t>
            </a:r>
          </a:p>
          <a:p>
            <a:pPr marL="342900" indent="-342900">
              <a:buFont typeface="Arial" panose="020B0604020202020204" pitchFamily="34" charset="0"/>
              <a:buChar char="•"/>
            </a:pPr>
            <a:endParaRPr lang="en-US" sz="2000" dirty="0"/>
          </a:p>
          <a:p>
            <a:r>
              <a:rPr lang="en-US" sz="2000" b="1" dirty="0"/>
              <a:t>Dependent students must report their parents’ income on their application</a:t>
            </a:r>
          </a:p>
        </p:txBody>
      </p:sp>
      <p:sp>
        <p:nvSpPr>
          <p:cNvPr id="7" name="Content Placeholder 6">
            <a:extLst>
              <a:ext uri="{FF2B5EF4-FFF2-40B4-BE49-F238E27FC236}">
                <a16:creationId xmlns:a16="http://schemas.microsoft.com/office/drawing/2014/main" id="{9A826151-7E72-3541-9DDE-89F2E27CA62B}"/>
              </a:ext>
            </a:extLst>
          </p:cNvPr>
          <p:cNvSpPr>
            <a:spLocks noGrp="1"/>
          </p:cNvSpPr>
          <p:nvPr>
            <p:ph sz="quarter" idx="17"/>
          </p:nvPr>
        </p:nvSpPr>
        <p:spPr>
          <a:xfrm>
            <a:off x="6203951" y="2533888"/>
            <a:ext cx="5481638" cy="3631963"/>
          </a:xfrm>
        </p:spPr>
        <p:txBody>
          <a:bodyPr/>
          <a:lstStyle/>
          <a:p>
            <a:pPr algn="ctr"/>
            <a:r>
              <a:rPr lang="en-US" sz="2400" b="1" dirty="0"/>
              <a:t>Independent:</a:t>
            </a:r>
          </a:p>
          <a:p>
            <a:pPr marL="342900" indent="-342900">
              <a:buFont typeface="Arial" panose="020B0604020202020204" pitchFamily="34" charset="0"/>
              <a:buChar char="•"/>
            </a:pPr>
            <a:r>
              <a:rPr lang="en-US" sz="2000" dirty="0"/>
              <a:t>You have been out of high school for at least six years (four years for the Federal side)</a:t>
            </a:r>
          </a:p>
          <a:p>
            <a:pPr marL="342900" indent="-342900">
              <a:buFont typeface="Arial" panose="020B0604020202020204" pitchFamily="34" charset="0"/>
              <a:buChar char="•"/>
            </a:pPr>
            <a:r>
              <a:rPr lang="en-US" sz="2000" dirty="0"/>
              <a:t>You have worked full-time for at least 24 months in a row</a:t>
            </a:r>
          </a:p>
          <a:p>
            <a:pPr marL="342900" indent="-342900">
              <a:buFont typeface="Arial" panose="020B0604020202020204" pitchFamily="34" charset="0"/>
              <a:buChar char="•"/>
            </a:pPr>
            <a:r>
              <a:rPr lang="en-US" sz="2000" dirty="0"/>
              <a:t>Both of your parents are deceased</a:t>
            </a:r>
          </a:p>
          <a:p>
            <a:pPr marL="342900" indent="-342900">
              <a:buFont typeface="Arial" panose="020B0604020202020204" pitchFamily="34" charset="0"/>
              <a:buChar char="•"/>
            </a:pPr>
            <a:r>
              <a:rPr lang="en-US" sz="2000" dirty="0"/>
              <a:t>You are currently receiving allowance from the Children’s Aid Society</a:t>
            </a:r>
          </a:p>
          <a:p>
            <a:pPr marL="342900" indent="-342900">
              <a:buFont typeface="Arial" panose="020B0604020202020204" pitchFamily="34" charset="0"/>
              <a:buChar char="•"/>
            </a:pPr>
            <a:r>
              <a:rPr lang="en-US" sz="2000" dirty="0"/>
              <a:t>You are not married or common-law</a:t>
            </a:r>
          </a:p>
          <a:p>
            <a:pPr marL="342900" indent="-342900">
              <a:buFont typeface="Arial" panose="020B0604020202020204" pitchFamily="34" charset="0"/>
              <a:buChar char="•"/>
            </a:pPr>
            <a:r>
              <a:rPr lang="en-US" sz="2000" dirty="0"/>
              <a:t>You do not have any dependent children</a:t>
            </a:r>
          </a:p>
        </p:txBody>
      </p:sp>
    </p:spTree>
    <p:extLst>
      <p:ext uri="{BB962C8B-B14F-4D97-AF65-F5344CB8AC3E}">
        <p14:creationId xmlns:p14="http://schemas.microsoft.com/office/powerpoint/2010/main" val="40245106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388EFB-12AC-CB44-951C-8A88E1BB0A07}"/>
              </a:ext>
            </a:extLst>
          </p:cNvPr>
          <p:cNvSpPr>
            <a:spLocks noGrp="1"/>
          </p:cNvSpPr>
          <p:nvPr>
            <p:ph type="title"/>
          </p:nvPr>
        </p:nvSpPr>
        <p:spPr/>
        <p:txBody>
          <a:bodyPr/>
          <a:lstStyle/>
          <a:p>
            <a:r>
              <a:rPr lang="en-US" dirty="0"/>
              <a:t>Aid Estimator</a:t>
            </a:r>
          </a:p>
        </p:txBody>
      </p:sp>
      <p:pic>
        <p:nvPicPr>
          <p:cNvPr id="7" name="Picture 6">
            <a:extLst>
              <a:ext uri="{FF2B5EF4-FFF2-40B4-BE49-F238E27FC236}">
                <a16:creationId xmlns:a16="http://schemas.microsoft.com/office/drawing/2014/main" id="{D1F6B1B6-684D-0137-5BB5-D0EBBAA13651}"/>
              </a:ext>
            </a:extLst>
          </p:cNvPr>
          <p:cNvPicPr>
            <a:picLocks noChangeAspect="1"/>
          </p:cNvPicPr>
          <p:nvPr/>
        </p:nvPicPr>
        <p:blipFill>
          <a:blip r:embed="rId3"/>
          <a:stretch>
            <a:fillRect/>
          </a:stretch>
        </p:blipFill>
        <p:spPr>
          <a:xfrm>
            <a:off x="5039011" y="1402318"/>
            <a:ext cx="6738859" cy="3713418"/>
          </a:xfrm>
          <a:prstGeom prst="rect">
            <a:avLst/>
          </a:prstGeom>
        </p:spPr>
      </p:pic>
    </p:spTree>
    <p:extLst>
      <p:ext uri="{BB962C8B-B14F-4D97-AF65-F5344CB8AC3E}">
        <p14:creationId xmlns:p14="http://schemas.microsoft.com/office/powerpoint/2010/main" val="3499880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D4EB5AF-AF42-5649-8CD3-6AB411618B33}"/>
              </a:ext>
            </a:extLst>
          </p:cNvPr>
          <p:cNvPicPr>
            <a:picLocks noGrp="1" noChangeAspect="1"/>
          </p:cNvPicPr>
          <p:nvPr>
            <p:ph type="pic" sz="quarter" idx="11"/>
          </p:nvPr>
        </p:nvPicPr>
        <p:blipFill>
          <a:blip r:embed="rId2"/>
          <a:srcRect t="7813" b="7813"/>
          <a:stretch>
            <a:fillRect/>
          </a:stretch>
        </p:blipFill>
        <p:spPr/>
      </p:pic>
      <p:sp>
        <p:nvSpPr>
          <p:cNvPr id="3" name="Text Placeholder 2">
            <a:extLst>
              <a:ext uri="{FF2B5EF4-FFF2-40B4-BE49-F238E27FC236}">
                <a16:creationId xmlns:a16="http://schemas.microsoft.com/office/drawing/2014/main" id="{08BE38EC-E49D-BA4B-AB30-9605879E8F1F}"/>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35923358-A147-994E-B342-070FA9336A90}"/>
              </a:ext>
            </a:extLst>
          </p:cNvPr>
          <p:cNvSpPr>
            <a:spLocks noGrp="1"/>
          </p:cNvSpPr>
          <p:nvPr>
            <p:ph type="body" sz="quarter" idx="10"/>
          </p:nvPr>
        </p:nvSpPr>
        <p:spPr/>
        <p:txBody>
          <a:bodyPr/>
          <a:lstStyle/>
          <a:p>
            <a:r>
              <a:rPr lang="en-US" dirty="0"/>
              <a:t>How to submit your application</a:t>
            </a:r>
          </a:p>
        </p:txBody>
      </p:sp>
    </p:spTree>
    <p:extLst>
      <p:ext uri="{BB962C8B-B14F-4D97-AF65-F5344CB8AC3E}">
        <p14:creationId xmlns:p14="http://schemas.microsoft.com/office/powerpoint/2010/main" val="3870066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0BC3-F501-A54E-B8F6-0DECCBDE24E7}"/>
              </a:ext>
            </a:extLst>
          </p:cNvPr>
          <p:cNvSpPr>
            <a:spLocks noGrp="1"/>
          </p:cNvSpPr>
          <p:nvPr>
            <p:ph type="title"/>
          </p:nvPr>
        </p:nvSpPr>
        <p:spPr/>
        <p:txBody>
          <a:bodyPr/>
          <a:lstStyle/>
          <a:p>
            <a:r>
              <a:rPr lang="en-US" dirty="0"/>
              <a:t>Application deadlines</a:t>
            </a:r>
          </a:p>
        </p:txBody>
      </p:sp>
      <p:sp>
        <p:nvSpPr>
          <p:cNvPr id="7" name="Text Placeholder 6">
            <a:extLst>
              <a:ext uri="{FF2B5EF4-FFF2-40B4-BE49-F238E27FC236}">
                <a16:creationId xmlns:a16="http://schemas.microsoft.com/office/drawing/2014/main" id="{8339F4F4-5212-3E4F-8E23-374666408EC5}"/>
              </a:ext>
            </a:extLst>
          </p:cNvPr>
          <p:cNvSpPr>
            <a:spLocks noGrp="1"/>
          </p:cNvSpPr>
          <p:nvPr>
            <p:ph type="body" sz="quarter" idx="15"/>
          </p:nvPr>
        </p:nvSpPr>
        <p:spPr>
          <a:xfrm>
            <a:off x="518859" y="1203031"/>
            <a:ext cx="5420468" cy="4451938"/>
          </a:xfrm>
        </p:spPr>
        <p:txBody>
          <a:bodyPr/>
          <a:lstStyle/>
          <a:p>
            <a:pPr algn="ctr"/>
            <a:r>
              <a:rPr lang="en-US" sz="2400" b="1" dirty="0"/>
              <a:t>Full-time students</a:t>
            </a:r>
          </a:p>
          <a:p>
            <a:pPr algn="ctr"/>
            <a:endParaRPr lang="en-US" sz="2400" dirty="0"/>
          </a:p>
          <a:p>
            <a:pPr algn="ctr"/>
            <a:r>
              <a:rPr lang="en-US" sz="2400" dirty="0"/>
              <a:t>60 days before the end of your study period</a:t>
            </a:r>
          </a:p>
        </p:txBody>
      </p:sp>
      <p:sp>
        <p:nvSpPr>
          <p:cNvPr id="8" name="Text Placeholder 7">
            <a:extLst>
              <a:ext uri="{FF2B5EF4-FFF2-40B4-BE49-F238E27FC236}">
                <a16:creationId xmlns:a16="http://schemas.microsoft.com/office/drawing/2014/main" id="{A557ED40-801C-9A4D-B596-8A1DE5072B5F}"/>
              </a:ext>
            </a:extLst>
          </p:cNvPr>
          <p:cNvSpPr>
            <a:spLocks noGrp="1"/>
          </p:cNvSpPr>
          <p:nvPr>
            <p:ph type="body" sz="quarter" idx="16"/>
          </p:nvPr>
        </p:nvSpPr>
        <p:spPr>
          <a:xfrm>
            <a:off x="6245969" y="1203030"/>
            <a:ext cx="5434130" cy="4451939"/>
          </a:xfrm>
        </p:spPr>
        <p:txBody>
          <a:bodyPr/>
          <a:lstStyle/>
          <a:p>
            <a:pPr algn="ctr"/>
            <a:r>
              <a:rPr lang="en-US" sz="2400" b="1" dirty="0"/>
              <a:t>Part-time students</a:t>
            </a:r>
          </a:p>
          <a:p>
            <a:pPr algn="ctr"/>
            <a:endParaRPr lang="en-US" sz="2400" dirty="0"/>
          </a:p>
          <a:p>
            <a:pPr algn="ctr"/>
            <a:r>
              <a:rPr lang="en-US" sz="2400" dirty="0"/>
              <a:t>Study period of 21 weeks or more:</a:t>
            </a:r>
          </a:p>
          <a:p>
            <a:pPr algn="ctr"/>
            <a:r>
              <a:rPr lang="en-US" sz="2400" dirty="0"/>
              <a:t>60 days before the end of your study period</a:t>
            </a:r>
          </a:p>
          <a:p>
            <a:pPr algn="ctr"/>
            <a:endParaRPr lang="en-US" sz="2400" dirty="0"/>
          </a:p>
          <a:p>
            <a:pPr algn="ctr"/>
            <a:r>
              <a:rPr lang="en-US" sz="2400" dirty="0"/>
              <a:t>Study period of 20 weeks or less:</a:t>
            </a:r>
          </a:p>
          <a:p>
            <a:pPr algn="ctr"/>
            <a:r>
              <a:rPr lang="en-US" sz="2400" dirty="0"/>
              <a:t>40 days before the end of your study period</a:t>
            </a:r>
          </a:p>
          <a:p>
            <a:pPr algn="ctr"/>
            <a:endParaRPr lang="en-US" sz="2400" dirty="0"/>
          </a:p>
          <a:p>
            <a:pPr algn="ctr"/>
            <a:r>
              <a:rPr lang="en-US" sz="2400" b="1" dirty="0"/>
              <a:t>Apply by June 30</a:t>
            </a:r>
            <a:r>
              <a:rPr lang="en-US" sz="2400" b="1" baseline="30000" dirty="0"/>
              <a:t>th</a:t>
            </a:r>
            <a:r>
              <a:rPr lang="en-US" sz="2400" b="1" dirty="0"/>
              <a:t> to have your fee deadlines deferred in September and January</a:t>
            </a:r>
          </a:p>
        </p:txBody>
      </p:sp>
      <p:sp>
        <p:nvSpPr>
          <p:cNvPr id="6" name="Oval 5">
            <a:extLst>
              <a:ext uri="{FF2B5EF4-FFF2-40B4-BE49-F238E27FC236}">
                <a16:creationId xmlns:a16="http://schemas.microsoft.com/office/drawing/2014/main" id="{5C11EE82-07D6-0F6D-3338-FCCD7261E162}"/>
              </a:ext>
            </a:extLst>
          </p:cNvPr>
          <p:cNvSpPr/>
          <p:nvPr/>
        </p:nvSpPr>
        <p:spPr>
          <a:xfrm>
            <a:off x="948117" y="3286864"/>
            <a:ext cx="4561951" cy="2963212"/>
          </a:xfrm>
          <a:prstGeom prst="ellipse">
            <a:avLst/>
          </a:prstGeom>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36000" rIns="0" bIns="36000" rtlCol="0" anchor="ctr"/>
          <a:lstStyle/>
          <a:p>
            <a:pPr algn="ctr"/>
            <a:r>
              <a:rPr lang="en-US" b="1" dirty="0">
                <a:latin typeface="IBM Plex Sans SemiBold" panose="020B0503050203000203" pitchFamily="34" charset="0"/>
              </a:rPr>
              <a:t>Full-time and Part-time:</a:t>
            </a:r>
          </a:p>
          <a:p>
            <a:pPr algn="ctr"/>
            <a:r>
              <a:rPr lang="en-US" b="1" dirty="0">
                <a:latin typeface="IBM Plex Sans SemiBold" panose="020B0503050203000203" pitchFamily="34" charset="0"/>
              </a:rPr>
              <a:t>All documents must be submitted no later than 40 days before the end of your study period</a:t>
            </a:r>
          </a:p>
        </p:txBody>
      </p:sp>
    </p:spTree>
    <p:extLst>
      <p:ext uri="{BB962C8B-B14F-4D97-AF65-F5344CB8AC3E}">
        <p14:creationId xmlns:p14="http://schemas.microsoft.com/office/powerpoint/2010/main" val="40565124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p:txBody>
          <a:bodyPr/>
          <a:lstStyle/>
          <a:p>
            <a:pPr marL="457200" indent="-457200">
              <a:buFont typeface="Arial" panose="020B0604020202020204" pitchFamily="34" charset="0"/>
              <a:buChar char="•"/>
            </a:pPr>
            <a:r>
              <a:rPr lang="en-US" sz="2800" dirty="0"/>
              <a:t>Social Insurance Number</a:t>
            </a:r>
          </a:p>
          <a:p>
            <a:pPr marL="457200" indent="-457200">
              <a:buFont typeface="Arial" panose="020B0604020202020204" pitchFamily="34" charset="0"/>
              <a:buChar char="•"/>
            </a:pPr>
            <a:r>
              <a:rPr lang="en-US" sz="2800" dirty="0"/>
              <a:t>Information about your school and program</a:t>
            </a:r>
          </a:p>
          <a:p>
            <a:pPr marL="457200" indent="-457200">
              <a:buFont typeface="Arial" panose="020B0604020202020204" pitchFamily="34" charset="0"/>
              <a:buChar char="•"/>
            </a:pPr>
            <a:r>
              <a:rPr lang="en-US" sz="2800" dirty="0"/>
              <a:t>Your parents’ or spouse’s SINs and information (if applicable)</a:t>
            </a:r>
          </a:p>
          <a:p>
            <a:pPr marL="457200" indent="-457200">
              <a:buFont typeface="Arial" panose="020B0604020202020204" pitchFamily="34" charset="0"/>
              <a:buChar char="•"/>
            </a:pPr>
            <a:r>
              <a:rPr lang="en-US" sz="2800" dirty="0"/>
              <a:t>Your parents’ or spouse’s tax information from 2022 (if applicable)</a:t>
            </a:r>
          </a:p>
          <a:p>
            <a:endParaRPr lang="en-US" sz="2800" dirty="0"/>
          </a:p>
          <a:p>
            <a:r>
              <a:rPr lang="en-US" sz="2800" b="1" dirty="0"/>
              <a:t>You do not need to be enrolled to submit your OSAP application</a:t>
            </a:r>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What will you need to apply?</a:t>
            </a:r>
          </a:p>
        </p:txBody>
      </p:sp>
      <p:pic>
        <p:nvPicPr>
          <p:cNvPr id="3" name="Graphic 2" descr="Checkbox Checked with solid fill">
            <a:extLst>
              <a:ext uri="{FF2B5EF4-FFF2-40B4-BE49-F238E27FC236}">
                <a16:creationId xmlns:a16="http://schemas.microsoft.com/office/drawing/2014/main" id="{B02671F9-1658-5CAD-4668-FE42A31CFE3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34395" y="4042641"/>
            <a:ext cx="2123209" cy="2123209"/>
          </a:xfrm>
          <a:prstGeom prst="rect">
            <a:avLst/>
          </a:prstGeom>
        </p:spPr>
      </p:pic>
    </p:spTree>
    <p:extLst>
      <p:ext uri="{BB962C8B-B14F-4D97-AF65-F5344CB8AC3E}">
        <p14:creationId xmlns:p14="http://schemas.microsoft.com/office/powerpoint/2010/main" val="7696944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529246D-AE06-D115-95EA-962B58B0BE26}"/>
              </a:ext>
            </a:extLst>
          </p:cNvPr>
          <p:cNvPicPr>
            <a:picLocks noChangeAspect="1"/>
          </p:cNvPicPr>
          <p:nvPr/>
        </p:nvPicPr>
        <p:blipFill>
          <a:blip r:embed="rId2"/>
          <a:stretch>
            <a:fillRect/>
          </a:stretch>
        </p:blipFill>
        <p:spPr>
          <a:xfrm>
            <a:off x="371475" y="1300162"/>
            <a:ext cx="11449050" cy="4257675"/>
          </a:xfrm>
          <a:prstGeom prst="rect">
            <a:avLst/>
          </a:prstGeom>
        </p:spPr>
      </p:pic>
      <p:sp>
        <p:nvSpPr>
          <p:cNvPr id="4" name="Arrow: Right 3">
            <a:extLst>
              <a:ext uri="{FF2B5EF4-FFF2-40B4-BE49-F238E27FC236}">
                <a16:creationId xmlns:a16="http://schemas.microsoft.com/office/drawing/2014/main" id="{C4F0E57A-3CC6-5E2D-9C6C-3918265CCFDB}"/>
              </a:ext>
            </a:extLst>
          </p:cNvPr>
          <p:cNvSpPr/>
          <p:nvPr/>
        </p:nvSpPr>
        <p:spPr>
          <a:xfrm flipH="1">
            <a:off x="4182894" y="4688731"/>
            <a:ext cx="673683" cy="4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 name="TextBox 1">
            <a:extLst>
              <a:ext uri="{FF2B5EF4-FFF2-40B4-BE49-F238E27FC236}">
                <a16:creationId xmlns:a16="http://schemas.microsoft.com/office/drawing/2014/main" id="{20113BCC-A939-8926-0387-CDBF9A24B864}"/>
              </a:ext>
            </a:extLst>
          </p:cNvPr>
          <p:cNvSpPr txBox="1"/>
          <p:nvPr/>
        </p:nvSpPr>
        <p:spPr>
          <a:xfrm>
            <a:off x="4916631" y="5557837"/>
            <a:ext cx="2358737" cy="369332"/>
          </a:xfrm>
          <a:prstGeom prst="rect">
            <a:avLst/>
          </a:prstGeom>
          <a:noFill/>
        </p:spPr>
        <p:txBody>
          <a:bodyPr wrap="square" lIns="0" tIns="0" rIns="0" bIns="0" rtlCol="0">
            <a:spAutoFit/>
          </a:bodyPr>
          <a:lstStyle/>
          <a:p>
            <a:pPr algn="l"/>
            <a:r>
              <a:rPr lang="en-CA" sz="2400" b="1" dirty="0">
                <a:solidFill>
                  <a:schemeClr val="tx1"/>
                </a:solidFill>
              </a:rPr>
              <a:t>ontario.ca/</a:t>
            </a:r>
            <a:r>
              <a:rPr lang="en-CA" sz="2400" b="1" dirty="0" err="1">
                <a:solidFill>
                  <a:schemeClr val="tx1"/>
                </a:solidFill>
              </a:rPr>
              <a:t>osap</a:t>
            </a:r>
            <a:endParaRPr lang="en-CA" sz="2400" b="1" dirty="0">
              <a:solidFill>
                <a:schemeClr val="tx1"/>
              </a:solidFill>
            </a:endParaRPr>
          </a:p>
        </p:txBody>
      </p:sp>
    </p:spTree>
    <p:extLst>
      <p:ext uri="{BB962C8B-B14F-4D97-AF65-F5344CB8AC3E}">
        <p14:creationId xmlns:p14="http://schemas.microsoft.com/office/powerpoint/2010/main" val="7400442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615467-D542-84A3-6ED5-8DA66B3B54B2}"/>
              </a:ext>
            </a:extLst>
          </p:cNvPr>
          <p:cNvPicPr>
            <a:picLocks noChangeAspect="1"/>
          </p:cNvPicPr>
          <p:nvPr/>
        </p:nvPicPr>
        <p:blipFill>
          <a:blip r:embed="rId2"/>
          <a:stretch>
            <a:fillRect/>
          </a:stretch>
        </p:blipFill>
        <p:spPr>
          <a:xfrm>
            <a:off x="3514160" y="149262"/>
            <a:ext cx="5163680" cy="6559475"/>
          </a:xfrm>
          <a:prstGeom prst="rect">
            <a:avLst/>
          </a:prstGeom>
        </p:spPr>
      </p:pic>
      <p:sp>
        <p:nvSpPr>
          <p:cNvPr id="5" name="Arrow: Right 4">
            <a:extLst>
              <a:ext uri="{FF2B5EF4-FFF2-40B4-BE49-F238E27FC236}">
                <a16:creationId xmlns:a16="http://schemas.microsoft.com/office/drawing/2014/main" id="{F7902D57-826C-37C9-9203-FDB7B20C1687}"/>
              </a:ext>
            </a:extLst>
          </p:cNvPr>
          <p:cNvSpPr/>
          <p:nvPr/>
        </p:nvSpPr>
        <p:spPr>
          <a:xfrm>
            <a:off x="2840477" y="5749047"/>
            <a:ext cx="673683" cy="4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5547933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5B48F6-5BA3-4AD8-21C3-B634379958F6}"/>
              </a:ext>
            </a:extLst>
          </p:cNvPr>
          <p:cNvPicPr>
            <a:picLocks noChangeAspect="1"/>
          </p:cNvPicPr>
          <p:nvPr/>
        </p:nvPicPr>
        <p:blipFill>
          <a:blip r:embed="rId2"/>
          <a:stretch>
            <a:fillRect/>
          </a:stretch>
        </p:blipFill>
        <p:spPr>
          <a:xfrm>
            <a:off x="1967875" y="1149741"/>
            <a:ext cx="8256250" cy="4558517"/>
          </a:xfrm>
          <a:prstGeom prst="rect">
            <a:avLst/>
          </a:prstGeom>
        </p:spPr>
      </p:pic>
      <p:sp>
        <p:nvSpPr>
          <p:cNvPr id="5" name="Arrow: Right 4">
            <a:extLst>
              <a:ext uri="{FF2B5EF4-FFF2-40B4-BE49-F238E27FC236}">
                <a16:creationId xmlns:a16="http://schemas.microsoft.com/office/drawing/2014/main" id="{F7902D57-826C-37C9-9203-FDB7B20C1687}"/>
              </a:ext>
            </a:extLst>
          </p:cNvPr>
          <p:cNvSpPr/>
          <p:nvPr/>
        </p:nvSpPr>
        <p:spPr>
          <a:xfrm>
            <a:off x="1439694" y="4387176"/>
            <a:ext cx="673683" cy="4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832451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FAD8D1-9BAF-304D-9DAF-E8850DB6F5BC}"/>
              </a:ext>
            </a:extLst>
          </p:cNvPr>
          <p:cNvSpPr>
            <a:spLocks noGrp="1"/>
          </p:cNvSpPr>
          <p:nvPr>
            <p:ph sz="quarter" idx="13"/>
          </p:nvPr>
        </p:nvSpPr>
        <p:spPr/>
        <p:txBody>
          <a:bodyPr/>
          <a:lstStyle/>
          <a:p>
            <a:r>
              <a:rPr lang="en-US" sz="3200" dirty="0"/>
              <a:t>Learn about the OSAP program</a:t>
            </a:r>
          </a:p>
          <a:p>
            <a:r>
              <a:rPr lang="en-US" sz="3200" dirty="0"/>
              <a:t>How to submit your application</a:t>
            </a:r>
          </a:p>
          <a:p>
            <a:r>
              <a:rPr lang="en-US" sz="3200" dirty="0"/>
              <a:t>Maximize your funding</a:t>
            </a:r>
          </a:p>
          <a:p>
            <a:endParaRPr lang="en-US" dirty="0"/>
          </a:p>
        </p:txBody>
      </p:sp>
      <p:pic>
        <p:nvPicPr>
          <p:cNvPr id="7" name="Picture Placeholder 6">
            <a:extLst>
              <a:ext uri="{FF2B5EF4-FFF2-40B4-BE49-F238E27FC236}">
                <a16:creationId xmlns:a16="http://schemas.microsoft.com/office/drawing/2014/main" id="{A0D4235B-277F-6040-B4A5-8139B735E75D}"/>
              </a:ext>
            </a:extLst>
          </p:cNvPr>
          <p:cNvPicPr>
            <a:picLocks noGrp="1" noChangeAspect="1"/>
          </p:cNvPicPr>
          <p:nvPr>
            <p:ph type="pic" sz="quarter" idx="12"/>
          </p:nvPr>
        </p:nvPicPr>
        <p:blipFill rotWithShape="1">
          <a:blip r:embed="rId2"/>
          <a:srcRect l="5836" t="6219" r="7001" b="27599"/>
          <a:stretch/>
        </p:blipFill>
        <p:spPr>
          <a:xfrm>
            <a:off x="360001" y="360002"/>
            <a:ext cx="5376000" cy="6137999"/>
          </a:xfrm>
        </p:spPr>
      </p:pic>
    </p:spTree>
    <p:extLst>
      <p:ext uri="{BB962C8B-B14F-4D97-AF65-F5344CB8AC3E}">
        <p14:creationId xmlns:p14="http://schemas.microsoft.com/office/powerpoint/2010/main" val="3588517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EB8CA75-0D7A-2797-2CD2-6042316C2834}"/>
              </a:ext>
            </a:extLst>
          </p:cNvPr>
          <p:cNvPicPr>
            <a:picLocks noChangeAspect="1"/>
          </p:cNvPicPr>
          <p:nvPr/>
        </p:nvPicPr>
        <p:blipFill>
          <a:blip r:embed="rId2"/>
          <a:stretch>
            <a:fillRect/>
          </a:stretch>
        </p:blipFill>
        <p:spPr>
          <a:xfrm>
            <a:off x="2346105" y="304701"/>
            <a:ext cx="7499790" cy="6248598"/>
          </a:xfrm>
          <a:prstGeom prst="rect">
            <a:avLst/>
          </a:prstGeom>
        </p:spPr>
      </p:pic>
      <p:sp>
        <p:nvSpPr>
          <p:cNvPr id="6" name="TextBox 5">
            <a:extLst>
              <a:ext uri="{FF2B5EF4-FFF2-40B4-BE49-F238E27FC236}">
                <a16:creationId xmlns:a16="http://schemas.microsoft.com/office/drawing/2014/main" id="{B79802C6-13D3-282C-244A-DDBABB73C706}"/>
              </a:ext>
            </a:extLst>
          </p:cNvPr>
          <p:cNvSpPr txBox="1"/>
          <p:nvPr/>
        </p:nvSpPr>
        <p:spPr>
          <a:xfrm>
            <a:off x="358185" y="2581417"/>
            <a:ext cx="1536970" cy="1077218"/>
          </a:xfrm>
          <a:prstGeom prst="rect">
            <a:avLst/>
          </a:prstGeom>
          <a:noFill/>
        </p:spPr>
        <p:txBody>
          <a:bodyPr wrap="square" lIns="0" tIns="0" rIns="0" bIns="0" rtlCol="0">
            <a:spAutoFit/>
          </a:bodyPr>
          <a:lstStyle/>
          <a:p>
            <a:pPr algn="l"/>
            <a:r>
              <a:rPr lang="en-CA" sz="1400" dirty="0">
                <a:solidFill>
                  <a:schemeClr val="tx1"/>
                </a:solidFill>
              </a:rPr>
              <a:t>Must be your name as it appears on your SIN card/confirmation page</a:t>
            </a:r>
          </a:p>
        </p:txBody>
      </p:sp>
      <p:sp>
        <p:nvSpPr>
          <p:cNvPr id="8" name="Arrow: Right 7">
            <a:extLst>
              <a:ext uri="{FF2B5EF4-FFF2-40B4-BE49-F238E27FC236}">
                <a16:creationId xmlns:a16="http://schemas.microsoft.com/office/drawing/2014/main" id="{7B7FE898-12AA-0123-3A4D-1EA2C8178933}"/>
              </a:ext>
            </a:extLst>
          </p:cNvPr>
          <p:cNvSpPr/>
          <p:nvPr/>
        </p:nvSpPr>
        <p:spPr>
          <a:xfrm>
            <a:off x="1783789" y="2752927"/>
            <a:ext cx="673683" cy="44747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273021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745968-7B1B-EE6E-1888-1E9F9F8D3282}"/>
              </a:ext>
            </a:extLst>
          </p:cNvPr>
          <p:cNvPicPr>
            <a:picLocks noChangeAspect="1"/>
          </p:cNvPicPr>
          <p:nvPr/>
        </p:nvPicPr>
        <p:blipFill>
          <a:blip r:embed="rId2"/>
          <a:stretch>
            <a:fillRect/>
          </a:stretch>
        </p:blipFill>
        <p:spPr>
          <a:xfrm>
            <a:off x="3114204" y="102140"/>
            <a:ext cx="5963592" cy="6653719"/>
          </a:xfrm>
          <a:prstGeom prst="rect">
            <a:avLst/>
          </a:prstGeom>
        </p:spPr>
      </p:pic>
    </p:spTree>
    <p:extLst>
      <p:ext uri="{BB962C8B-B14F-4D97-AF65-F5344CB8AC3E}">
        <p14:creationId xmlns:p14="http://schemas.microsoft.com/office/powerpoint/2010/main" val="13121462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B93E4EFB-757A-689D-EA1D-979AE16CA462}"/>
              </a:ext>
            </a:extLst>
          </p:cNvPr>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a:xfrm>
            <a:off x="1481069" y="742985"/>
            <a:ext cx="9229861" cy="5372030"/>
          </a:xfrm>
          <a:noFill/>
          <a:ln>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1421637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37EA26F5-1A3A-257A-A9D9-10729B1774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1094433" y="797002"/>
            <a:ext cx="10003134" cy="5263995"/>
          </a:xfrm>
          <a:prstGeom prst="rect">
            <a:avLst/>
          </a:prstGeom>
          <a:noFill/>
          <a:ln>
            <a:no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9696800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p:txBody>
          <a:bodyPr/>
          <a:lstStyle/>
          <a:p>
            <a:r>
              <a:rPr lang="en-US" sz="2400" b="1" dirty="0"/>
              <a:t>If you have a permanent disability or a persistent or prolonged disability, you benefit from:</a:t>
            </a:r>
          </a:p>
          <a:p>
            <a:pPr marL="342900" indent="-342900">
              <a:buFont typeface="Arial" panose="020B0604020202020204" pitchFamily="34" charset="0"/>
              <a:buChar char="•"/>
            </a:pPr>
            <a:r>
              <a:rPr lang="en-US" sz="2400" dirty="0"/>
              <a:t>Reduced course load</a:t>
            </a:r>
          </a:p>
          <a:p>
            <a:pPr marL="342900" indent="-342900">
              <a:buFont typeface="Arial" panose="020B0604020202020204" pitchFamily="34" charset="0"/>
              <a:buChar char="•"/>
            </a:pPr>
            <a:r>
              <a:rPr lang="en-US" sz="2400" dirty="0"/>
              <a:t>Canada Student Grant for Students with Disabilities (if additional criteria are met)</a:t>
            </a:r>
          </a:p>
          <a:p>
            <a:pPr marL="342900" indent="-342900">
              <a:buFont typeface="Arial" panose="020B0604020202020204" pitchFamily="34" charset="0"/>
              <a:buChar char="•"/>
            </a:pPr>
            <a:r>
              <a:rPr lang="en-US" sz="2400" dirty="0"/>
              <a:t>Access to the Bursary for Students with Disabilities and the Canada Student Grant for Services and Equipment for Students with Disabilities</a:t>
            </a:r>
          </a:p>
          <a:p>
            <a:endParaRPr lang="en-US" sz="2400" b="1" dirty="0"/>
          </a:p>
          <a:p>
            <a:r>
              <a:rPr lang="en-US" sz="2800" b="1" dirty="0"/>
              <a:t>Self-identification and documentation is required</a:t>
            </a:r>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Students with disabilities</a:t>
            </a:r>
          </a:p>
        </p:txBody>
      </p:sp>
    </p:spTree>
    <p:extLst>
      <p:ext uri="{BB962C8B-B14F-4D97-AF65-F5344CB8AC3E}">
        <p14:creationId xmlns:p14="http://schemas.microsoft.com/office/powerpoint/2010/main" val="19554905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0DD9BC3-9F6F-8E42-BF04-A2BFFC9F5BBB}"/>
              </a:ext>
            </a:extLst>
          </p:cNvPr>
          <p:cNvPicPr>
            <a:picLocks noGrp="1" noChangeAspect="1"/>
          </p:cNvPicPr>
          <p:nvPr>
            <p:ph type="pic" sz="quarter" idx="11"/>
          </p:nvPr>
        </p:nvPicPr>
        <p:blipFill rotWithShape="1">
          <a:blip r:embed="rId2"/>
          <a:srcRect l="10086" t="21033" r="821" b="40279"/>
          <a:stretch/>
        </p:blipFill>
        <p:spPr>
          <a:xfrm>
            <a:off x="0" y="0"/>
            <a:ext cx="12192000" cy="6858000"/>
          </a:xfrm>
        </p:spPr>
      </p:pic>
      <p:sp>
        <p:nvSpPr>
          <p:cNvPr id="3" name="Text Placeholder 2">
            <a:extLst>
              <a:ext uri="{FF2B5EF4-FFF2-40B4-BE49-F238E27FC236}">
                <a16:creationId xmlns:a16="http://schemas.microsoft.com/office/drawing/2014/main" id="{4C94B378-9E0A-344F-8CF0-13673A7BD839}"/>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7F1E49F2-B40A-E54B-9DE6-5750D1C1232B}"/>
              </a:ext>
            </a:extLst>
          </p:cNvPr>
          <p:cNvSpPr>
            <a:spLocks noGrp="1"/>
          </p:cNvSpPr>
          <p:nvPr>
            <p:ph type="body" sz="quarter" idx="10"/>
          </p:nvPr>
        </p:nvSpPr>
        <p:spPr/>
        <p:txBody>
          <a:bodyPr/>
          <a:lstStyle/>
          <a:p>
            <a:r>
              <a:rPr lang="en-CA" dirty="0"/>
              <a:t>Submit the application</a:t>
            </a:r>
            <a:endParaRPr lang="en-US" dirty="0"/>
          </a:p>
        </p:txBody>
      </p:sp>
    </p:spTree>
    <p:extLst>
      <p:ext uri="{BB962C8B-B14F-4D97-AF65-F5344CB8AC3E}">
        <p14:creationId xmlns:p14="http://schemas.microsoft.com/office/powerpoint/2010/main" val="12493329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p:txBody>
          <a:bodyPr/>
          <a:lstStyle/>
          <a:p>
            <a:r>
              <a:rPr lang="en-US" sz="2400" b="1" dirty="0"/>
              <a:t>Upload your documents directly to your OSAP application</a:t>
            </a:r>
          </a:p>
          <a:p>
            <a:endParaRPr lang="en-US" sz="2400" b="1" dirty="0"/>
          </a:p>
          <a:p>
            <a:r>
              <a:rPr lang="en-US" sz="2400" b="1" dirty="0"/>
              <a:t>Everyone</a:t>
            </a:r>
          </a:p>
          <a:p>
            <a:pPr marL="457200" indent="-457200">
              <a:buFont typeface="Arial" panose="020B0604020202020204" pitchFamily="34" charset="0"/>
              <a:buChar char="•"/>
            </a:pPr>
            <a:r>
              <a:rPr lang="en-US" sz="2400" dirty="0"/>
              <a:t>Signature pages</a:t>
            </a:r>
          </a:p>
          <a:p>
            <a:pPr marL="457200" indent="-457200">
              <a:buFont typeface="Arial" panose="020B0604020202020204" pitchFamily="34" charset="0"/>
              <a:buChar char="•"/>
            </a:pPr>
            <a:r>
              <a:rPr lang="en-US" sz="2400" dirty="0"/>
              <a:t>Master Student Financial Assistance Agreement (MSFAA)</a:t>
            </a:r>
          </a:p>
          <a:p>
            <a:endParaRPr lang="en-US" sz="2400" dirty="0"/>
          </a:p>
          <a:p>
            <a:r>
              <a:rPr lang="en-US" sz="2400" b="1" dirty="0"/>
              <a:t>Depending on your situation</a:t>
            </a:r>
          </a:p>
          <a:p>
            <a:pPr marL="457200" indent="-457200">
              <a:buFont typeface="Arial" panose="020B0604020202020204" pitchFamily="34" charset="0"/>
              <a:buChar char="•"/>
            </a:pPr>
            <a:r>
              <a:rPr lang="en-US" sz="2400" dirty="0"/>
              <a:t>History of Canadian residency</a:t>
            </a:r>
          </a:p>
          <a:p>
            <a:pPr marL="457200" indent="-457200">
              <a:buFont typeface="Arial" panose="020B0604020202020204" pitchFamily="34" charset="0"/>
              <a:buChar char="•"/>
            </a:pPr>
            <a:r>
              <a:rPr lang="en-US" sz="2400" dirty="0"/>
              <a:t>Proof of SIN</a:t>
            </a:r>
          </a:p>
          <a:p>
            <a:pPr marL="457200" indent="-457200">
              <a:buFont typeface="Arial" panose="020B0604020202020204" pitchFamily="34" charset="0"/>
              <a:buChar char="•"/>
            </a:pPr>
            <a:r>
              <a:rPr lang="en-US" sz="2400" dirty="0"/>
              <a:t>Child birth certificates</a:t>
            </a:r>
          </a:p>
          <a:p>
            <a:pPr marL="457200" indent="-457200">
              <a:buFont typeface="Arial" panose="020B0604020202020204" pitchFamily="34" charset="0"/>
              <a:buChar char="•"/>
            </a:pPr>
            <a:r>
              <a:rPr lang="en-US" sz="2400" dirty="0"/>
              <a:t>Marriage certificate</a:t>
            </a:r>
          </a:p>
          <a:p>
            <a:pPr marL="457200" indent="-457200">
              <a:buFont typeface="Arial" panose="020B0604020202020204" pitchFamily="34" charset="0"/>
              <a:buChar char="•"/>
            </a:pPr>
            <a:r>
              <a:rPr lang="en-US" sz="2400" dirty="0" err="1"/>
              <a:t>Etc</a:t>
            </a:r>
            <a:endParaRPr lang="en-US" sz="2400" dirty="0"/>
          </a:p>
          <a:p>
            <a:endParaRPr lang="en-US" sz="2800" b="1" dirty="0"/>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Submit your documents</a:t>
            </a:r>
          </a:p>
        </p:txBody>
      </p:sp>
      <p:pic>
        <p:nvPicPr>
          <p:cNvPr id="3" name="Graphic 2" descr="Contract with solid fill">
            <a:extLst>
              <a:ext uri="{FF2B5EF4-FFF2-40B4-BE49-F238E27FC236}">
                <a16:creationId xmlns:a16="http://schemas.microsoft.com/office/drawing/2014/main" id="{DEE31325-FDF1-F300-254B-7DBED8F139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91081" y="3429000"/>
            <a:ext cx="2821912" cy="2821912"/>
          </a:xfrm>
          <a:prstGeom prst="rect">
            <a:avLst/>
          </a:prstGeom>
        </p:spPr>
      </p:pic>
    </p:spTree>
    <p:extLst>
      <p:ext uri="{BB962C8B-B14F-4D97-AF65-F5344CB8AC3E}">
        <p14:creationId xmlns:p14="http://schemas.microsoft.com/office/powerpoint/2010/main" val="41889767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0F894B-0016-F344-98EC-D63B1B4C26D0}"/>
              </a:ext>
            </a:extLst>
          </p:cNvPr>
          <p:cNvSpPr>
            <a:spLocks noGrp="1"/>
          </p:cNvSpPr>
          <p:nvPr>
            <p:ph type="body" sz="quarter" idx="12"/>
          </p:nvPr>
        </p:nvSpPr>
        <p:spPr>
          <a:xfrm>
            <a:off x="2519271" y="2675738"/>
            <a:ext cx="1945272" cy="455613"/>
          </a:xfrm>
        </p:spPr>
        <p:txBody>
          <a:bodyPr/>
          <a:lstStyle/>
          <a:p>
            <a:r>
              <a:rPr lang="en-US" sz="1800" dirty="0"/>
              <a:t>Confirmation of enrolment</a:t>
            </a:r>
          </a:p>
        </p:txBody>
      </p:sp>
      <p:sp>
        <p:nvSpPr>
          <p:cNvPr id="7" name="Text Placeholder 6">
            <a:extLst>
              <a:ext uri="{FF2B5EF4-FFF2-40B4-BE49-F238E27FC236}">
                <a16:creationId xmlns:a16="http://schemas.microsoft.com/office/drawing/2014/main" id="{CEAC49BD-90AC-094C-B3C6-BC34DEEE765E}"/>
              </a:ext>
            </a:extLst>
          </p:cNvPr>
          <p:cNvSpPr>
            <a:spLocks noGrp="1"/>
          </p:cNvSpPr>
          <p:nvPr>
            <p:ph type="body" sz="quarter" idx="16"/>
          </p:nvPr>
        </p:nvSpPr>
        <p:spPr>
          <a:xfrm>
            <a:off x="4981068" y="2698235"/>
            <a:ext cx="2552855" cy="455613"/>
          </a:xfrm>
        </p:spPr>
        <p:txBody>
          <a:bodyPr/>
          <a:lstStyle/>
          <a:p>
            <a:r>
              <a:rPr lang="en-US" sz="1800" dirty="0"/>
              <a:t>Report any changes!</a:t>
            </a:r>
          </a:p>
        </p:txBody>
      </p:sp>
      <p:sp>
        <p:nvSpPr>
          <p:cNvPr id="8" name="Text Placeholder 7">
            <a:extLst>
              <a:ext uri="{FF2B5EF4-FFF2-40B4-BE49-F238E27FC236}">
                <a16:creationId xmlns:a16="http://schemas.microsoft.com/office/drawing/2014/main" id="{CACA490D-B8C9-7E4E-9A17-ACEDB81DDCE3}"/>
              </a:ext>
            </a:extLst>
          </p:cNvPr>
          <p:cNvSpPr>
            <a:spLocks noGrp="1"/>
          </p:cNvSpPr>
          <p:nvPr>
            <p:ph type="body" sz="quarter" idx="18"/>
          </p:nvPr>
        </p:nvSpPr>
        <p:spPr>
          <a:xfrm>
            <a:off x="7313406" y="2701527"/>
            <a:ext cx="2552855" cy="455613"/>
          </a:xfrm>
        </p:spPr>
        <p:txBody>
          <a:bodyPr/>
          <a:lstStyle/>
          <a:p>
            <a:r>
              <a:rPr lang="en-US" sz="1800" dirty="0"/>
              <a:t>Academic  Probation</a:t>
            </a:r>
          </a:p>
        </p:txBody>
      </p:sp>
      <p:sp>
        <p:nvSpPr>
          <p:cNvPr id="10" name="Text Placeholder 9">
            <a:extLst>
              <a:ext uri="{FF2B5EF4-FFF2-40B4-BE49-F238E27FC236}">
                <a16:creationId xmlns:a16="http://schemas.microsoft.com/office/drawing/2014/main" id="{AD332577-49DC-704C-8C9F-9F3878CDC18F}"/>
              </a:ext>
            </a:extLst>
          </p:cNvPr>
          <p:cNvSpPr>
            <a:spLocks noGrp="1"/>
          </p:cNvSpPr>
          <p:nvPr>
            <p:ph type="body" sz="quarter" idx="15"/>
          </p:nvPr>
        </p:nvSpPr>
        <p:spPr>
          <a:xfrm>
            <a:off x="2519270" y="3223424"/>
            <a:ext cx="1854837" cy="3138341"/>
          </a:xfrm>
        </p:spPr>
        <p:txBody>
          <a:bodyPr/>
          <a:lstStyle/>
          <a:p>
            <a:r>
              <a:rPr lang="en-US" sz="2400" dirty="0"/>
              <a:t>Your funds are released in September and January after the school confirms you are enrolled.</a:t>
            </a:r>
          </a:p>
        </p:txBody>
      </p:sp>
      <p:sp>
        <p:nvSpPr>
          <p:cNvPr id="11" name="Text Placeholder 10">
            <a:extLst>
              <a:ext uri="{FF2B5EF4-FFF2-40B4-BE49-F238E27FC236}">
                <a16:creationId xmlns:a16="http://schemas.microsoft.com/office/drawing/2014/main" id="{61EC415C-62E5-4A44-9D39-B8E416570936}"/>
              </a:ext>
            </a:extLst>
          </p:cNvPr>
          <p:cNvSpPr>
            <a:spLocks noGrp="1"/>
          </p:cNvSpPr>
          <p:nvPr>
            <p:ph type="body" sz="quarter" idx="23"/>
          </p:nvPr>
        </p:nvSpPr>
        <p:spPr>
          <a:xfrm>
            <a:off x="4981068" y="3226716"/>
            <a:ext cx="2036698" cy="3138341"/>
          </a:xfrm>
        </p:spPr>
        <p:txBody>
          <a:bodyPr/>
          <a:lstStyle/>
          <a:p>
            <a:r>
              <a:rPr lang="en-US" sz="2400" dirty="0"/>
              <a:t>Course load, finances, status, all must be reported – overpayment could occur.</a:t>
            </a:r>
          </a:p>
        </p:txBody>
      </p:sp>
      <p:sp>
        <p:nvSpPr>
          <p:cNvPr id="12" name="Text Placeholder 11">
            <a:extLst>
              <a:ext uri="{FF2B5EF4-FFF2-40B4-BE49-F238E27FC236}">
                <a16:creationId xmlns:a16="http://schemas.microsoft.com/office/drawing/2014/main" id="{760F3F35-51D0-B140-81BD-727941D2BC37}"/>
              </a:ext>
            </a:extLst>
          </p:cNvPr>
          <p:cNvSpPr>
            <a:spLocks noGrp="1"/>
          </p:cNvSpPr>
          <p:nvPr>
            <p:ph type="body" sz="quarter" idx="24"/>
          </p:nvPr>
        </p:nvSpPr>
        <p:spPr>
          <a:xfrm>
            <a:off x="7313405" y="3249213"/>
            <a:ext cx="2145203" cy="3138341"/>
          </a:xfrm>
        </p:spPr>
        <p:txBody>
          <a:bodyPr/>
          <a:lstStyle/>
          <a:p>
            <a:r>
              <a:rPr lang="en-US" sz="2400" dirty="0"/>
              <a:t>If you do not pass full-time course load, probation and further restrictions could occur</a:t>
            </a:r>
          </a:p>
        </p:txBody>
      </p:sp>
      <p:sp>
        <p:nvSpPr>
          <p:cNvPr id="14" name="Title 2">
            <a:extLst>
              <a:ext uri="{FF2B5EF4-FFF2-40B4-BE49-F238E27FC236}">
                <a16:creationId xmlns:a16="http://schemas.microsoft.com/office/drawing/2014/main" id="{8B82A5C4-17A0-E512-6D85-555CADC373E8}"/>
              </a:ext>
            </a:extLst>
          </p:cNvPr>
          <p:cNvSpPr>
            <a:spLocks noGrp="1"/>
          </p:cNvSpPr>
          <p:nvPr>
            <p:ph type="title"/>
          </p:nvPr>
        </p:nvSpPr>
        <p:spPr>
          <a:xfrm>
            <a:off x="355800" y="357216"/>
            <a:ext cx="11480400" cy="1562400"/>
          </a:xfrm>
          <a:solidFill>
            <a:schemeClr val="bg1">
              <a:alpha val="35000"/>
            </a:schemeClr>
          </a:solidFill>
        </p:spPr>
        <p:txBody>
          <a:bodyPr/>
          <a:lstStyle/>
          <a:p>
            <a:r>
              <a:rPr lang="en-CA" dirty="0">
                <a:solidFill>
                  <a:schemeClr val="accent1"/>
                </a:solidFill>
              </a:rPr>
              <a:t>After you apply</a:t>
            </a:r>
            <a:endParaRPr lang="en-US" dirty="0">
              <a:solidFill>
                <a:schemeClr val="accent1"/>
              </a:solidFill>
            </a:endParaRPr>
          </a:p>
        </p:txBody>
      </p:sp>
      <p:sp>
        <p:nvSpPr>
          <p:cNvPr id="2" name="Text Placeholder 7">
            <a:extLst>
              <a:ext uri="{FF2B5EF4-FFF2-40B4-BE49-F238E27FC236}">
                <a16:creationId xmlns:a16="http://schemas.microsoft.com/office/drawing/2014/main" id="{EFC420AB-D892-C150-D06B-B718123F60D2}"/>
              </a:ext>
            </a:extLst>
          </p:cNvPr>
          <p:cNvSpPr txBox="1">
            <a:spLocks/>
          </p:cNvSpPr>
          <p:nvPr/>
        </p:nvSpPr>
        <p:spPr>
          <a:xfrm>
            <a:off x="9593297" y="2679030"/>
            <a:ext cx="2770235" cy="455613"/>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cap="all" spc="10" baseline="0">
                <a:solidFill>
                  <a:schemeClr val="accent1"/>
                </a:solidFill>
                <a:latin typeface="IBM Plex Sans Medium" panose="020B0503050203000203" pitchFamily="34" charset="0"/>
                <a:ea typeface="Roboto Thin" pitchFamily="2" charset="0"/>
                <a:cs typeface="+mn-cs"/>
              </a:defRPr>
            </a:lvl1pPr>
            <a:lvl2pPr marL="215900" indent="-215900" algn="l" defTabSz="914400" rtl="0" eaLnBrk="1" latinLnBrk="0" hangingPunct="1">
              <a:lnSpc>
                <a:spcPct val="100000"/>
              </a:lnSpc>
              <a:spcBef>
                <a:spcPts val="0"/>
              </a:spcBef>
              <a:spcAft>
                <a:spcPts val="300"/>
              </a:spcAft>
              <a:buFontTx/>
              <a:buBlip>
                <a:blip r:embed="rId3"/>
              </a:buBlip>
              <a:tabLst/>
              <a:defRPr sz="1600" b="0" i="0" kern="1200">
                <a:solidFill>
                  <a:schemeClr val="tx1">
                    <a:lumMod val="85000"/>
                    <a:lumOff val="15000"/>
                  </a:schemeClr>
                </a:solidFill>
                <a:latin typeface="IBM Plex Sans" panose="020B0503050203000203" pitchFamily="34" charset="0"/>
                <a:ea typeface="Roboto Thin" pitchFamily="2" charset="0"/>
                <a:cs typeface="+mn-cs"/>
              </a:defRPr>
            </a:lvl2pPr>
            <a:lvl3pPr marL="429750" indent="-213750" algn="l" defTabSz="914400" rtl="0" eaLnBrk="1" latinLnBrk="0" hangingPunct="1">
              <a:lnSpc>
                <a:spcPct val="100000"/>
              </a:lnSpc>
              <a:spcBef>
                <a:spcPts val="0"/>
              </a:spcBef>
              <a:spcAft>
                <a:spcPts val="300"/>
              </a:spcAft>
              <a:buClr>
                <a:schemeClr val="accent3"/>
              </a:buClr>
              <a:buFont typeface="Arial" panose="020B0604020202020204" pitchFamily="34" charset="0"/>
              <a:buChar char="•"/>
              <a:defRPr sz="1600" b="0" i="0" kern="1200" cap="none" spc="30" baseline="0">
                <a:solidFill>
                  <a:schemeClr val="tx1">
                    <a:lumMod val="85000"/>
                    <a:lumOff val="15000"/>
                  </a:schemeClr>
                </a:solidFill>
                <a:latin typeface="IBM Plex Sans" panose="020B0503050203000203" pitchFamily="34" charset="0"/>
                <a:ea typeface="Roboto Thin" pitchFamily="2" charset="0"/>
                <a:cs typeface="+mn-cs"/>
              </a:defRPr>
            </a:lvl3pPr>
            <a:lvl4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cap="all" baseline="0">
                <a:solidFill>
                  <a:schemeClr val="accent3"/>
                </a:solidFill>
                <a:latin typeface="IBM Plex Sans SemiBold" panose="020B0503050203000203" pitchFamily="34" charset="0"/>
                <a:ea typeface="Roboto Thin" pitchFamily="2" charset="0"/>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a:solidFill>
                  <a:schemeClr val="tx1">
                    <a:lumMod val="85000"/>
                    <a:lumOff val="15000"/>
                  </a:schemeClr>
                </a:solidFill>
                <a:latin typeface="IBM Plex Sans SemiBold" panose="020B0503050203000203" pitchFamily="34" charset="0"/>
                <a:ea typeface="Roboto Thin" pitchFamily="2" charset="0"/>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600" b="0" i="1" kern="1200">
                <a:solidFill>
                  <a:schemeClr val="tx1">
                    <a:lumMod val="85000"/>
                    <a:lumOff val="15000"/>
                  </a:schemeClr>
                </a:solidFill>
                <a:latin typeface="IBM Plex Sans ExtraLight" panose="020B0303050203000203" pitchFamily="34" charset="0"/>
                <a:ea typeface="+mn-ea"/>
                <a:cs typeface="+mn-cs"/>
              </a:defRPr>
            </a:lvl6pPr>
            <a:lvl7pPr marL="0" indent="0" algn="l" defTabSz="914400" rtl="0" eaLnBrk="1" latinLnBrk="0" hangingPunct="1">
              <a:lnSpc>
                <a:spcPct val="90000"/>
              </a:lnSpc>
              <a:spcBef>
                <a:spcPts val="0"/>
              </a:spcBef>
              <a:spcAft>
                <a:spcPts val="300"/>
              </a:spcAft>
              <a:buFont typeface="Arial" panose="020B0604020202020204" pitchFamily="34" charset="0"/>
              <a:buNone/>
              <a:defRPr sz="1100" b="0" i="0" kern="1200">
                <a:solidFill>
                  <a:schemeClr val="tx1">
                    <a:lumMod val="85000"/>
                    <a:lumOff val="15000"/>
                  </a:schemeClr>
                </a:solidFill>
                <a:latin typeface="IBM Plex Sans" panose="020B0503050203000203" pitchFamily="34" charset="0"/>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lumMod val="85000"/>
                    <a:lumOff val="15000"/>
                  </a:schemeClr>
                </a:solidFill>
                <a:latin typeface="IBM Plex Serif Medium" panose="02060503050406000203" pitchFamily="18" charset="77"/>
                <a:ea typeface="+mn-ea"/>
                <a:cs typeface="+mn-cs"/>
              </a:defRPr>
            </a:lvl8pPr>
            <a:lvl9pPr marL="0" indent="0" algn="l" defTabSz="914400" rtl="0" eaLnBrk="1" latinLnBrk="0" hangingPunct="1">
              <a:lnSpc>
                <a:spcPct val="100000"/>
              </a:lnSpc>
              <a:spcBef>
                <a:spcPts val="0"/>
              </a:spcBef>
              <a:spcAft>
                <a:spcPts val="300"/>
              </a:spcAft>
              <a:buFont typeface="Arial" panose="020B0604020202020204" pitchFamily="34" charset="0"/>
              <a:buNone/>
              <a:defRPr sz="1500" b="0" i="0" kern="1200">
                <a:solidFill>
                  <a:schemeClr val="tx1">
                    <a:lumMod val="85000"/>
                    <a:lumOff val="15000"/>
                  </a:schemeClr>
                </a:solidFill>
                <a:latin typeface="IBM Plex Serif ExtraLight" panose="02060303050406000203" pitchFamily="18" charset="77"/>
                <a:ea typeface="+mn-ea"/>
                <a:cs typeface="+mn-cs"/>
              </a:defRPr>
            </a:lvl9pPr>
          </a:lstStyle>
          <a:p>
            <a:r>
              <a:rPr lang="en-US" sz="1800" dirty="0"/>
              <a:t>Income Taxes</a:t>
            </a:r>
          </a:p>
        </p:txBody>
      </p:sp>
      <p:sp>
        <p:nvSpPr>
          <p:cNvPr id="3" name="Text Placeholder 11">
            <a:extLst>
              <a:ext uri="{FF2B5EF4-FFF2-40B4-BE49-F238E27FC236}">
                <a16:creationId xmlns:a16="http://schemas.microsoft.com/office/drawing/2014/main" id="{333F42DF-3105-C749-90AA-9F0326328DC6}"/>
              </a:ext>
            </a:extLst>
          </p:cNvPr>
          <p:cNvSpPr txBox="1">
            <a:spLocks/>
          </p:cNvSpPr>
          <p:nvPr/>
        </p:nvSpPr>
        <p:spPr>
          <a:xfrm>
            <a:off x="9593296" y="3226716"/>
            <a:ext cx="2362583" cy="313834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lumMod val="85000"/>
                    <a:lumOff val="15000"/>
                  </a:schemeClr>
                </a:solidFill>
                <a:latin typeface="IBM Plex Sans" panose="020B0503050203000203" pitchFamily="34" charset="0"/>
                <a:ea typeface="Roboto Thin" pitchFamily="2" charset="0"/>
                <a:cs typeface="+mn-cs"/>
              </a:defRPr>
            </a:lvl1pPr>
            <a:lvl2pPr marL="215900" indent="-215900" algn="l" defTabSz="914400" rtl="0" eaLnBrk="1" latinLnBrk="0" hangingPunct="1">
              <a:lnSpc>
                <a:spcPct val="100000"/>
              </a:lnSpc>
              <a:spcBef>
                <a:spcPts val="0"/>
              </a:spcBef>
              <a:spcAft>
                <a:spcPts val="300"/>
              </a:spcAft>
              <a:buFontTx/>
              <a:buBlip>
                <a:blip r:embed="rId3"/>
              </a:buBlip>
              <a:tabLst/>
              <a:defRPr sz="1400" b="0" i="0" kern="1200">
                <a:solidFill>
                  <a:schemeClr val="tx1">
                    <a:lumMod val="85000"/>
                    <a:lumOff val="15000"/>
                  </a:schemeClr>
                </a:solidFill>
                <a:latin typeface="IBM Plex Sans" panose="020B0503050203000203" pitchFamily="34" charset="0"/>
                <a:ea typeface="Roboto Thin" pitchFamily="2" charset="0"/>
                <a:cs typeface="+mn-cs"/>
              </a:defRPr>
            </a:lvl2pPr>
            <a:lvl3pPr marL="429750" indent="-213750" algn="l" defTabSz="914400" rtl="0" eaLnBrk="1" latinLnBrk="0" hangingPunct="1">
              <a:lnSpc>
                <a:spcPct val="100000"/>
              </a:lnSpc>
              <a:spcBef>
                <a:spcPts val="0"/>
              </a:spcBef>
              <a:spcAft>
                <a:spcPts val="300"/>
              </a:spcAft>
              <a:buClr>
                <a:schemeClr val="accent3"/>
              </a:buClr>
              <a:buFont typeface="Arial" panose="020B0604020202020204" pitchFamily="34" charset="0"/>
              <a:buChar char="•"/>
              <a:defRPr sz="1200" b="0" i="0" kern="1200" cap="none" spc="30" baseline="0">
                <a:solidFill>
                  <a:schemeClr val="tx1">
                    <a:lumMod val="85000"/>
                    <a:lumOff val="15000"/>
                  </a:schemeClr>
                </a:solidFill>
                <a:latin typeface="IBM Plex Sans" panose="020B0503050203000203" pitchFamily="34" charset="0"/>
                <a:ea typeface="Roboto Thin" pitchFamily="2" charset="0"/>
                <a:cs typeface="+mn-cs"/>
              </a:defRPr>
            </a:lvl3pPr>
            <a:lvl4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cap="all" baseline="0">
                <a:solidFill>
                  <a:schemeClr val="accent3"/>
                </a:solidFill>
                <a:latin typeface="IBM Plex Sans SemiBold" panose="020B0503050203000203" pitchFamily="34" charset="0"/>
                <a:ea typeface="Roboto Thin" pitchFamily="2" charset="0"/>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a:solidFill>
                  <a:schemeClr val="tx1">
                    <a:lumMod val="85000"/>
                    <a:lumOff val="15000"/>
                  </a:schemeClr>
                </a:solidFill>
                <a:latin typeface="IBM Plex Sans SemiBold" panose="020B0503050203000203" pitchFamily="34" charset="0"/>
                <a:ea typeface="Roboto Thin" pitchFamily="2" charset="0"/>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1" kern="1200">
                <a:solidFill>
                  <a:schemeClr val="tx1">
                    <a:lumMod val="85000"/>
                    <a:lumOff val="15000"/>
                  </a:schemeClr>
                </a:solidFill>
                <a:latin typeface="IBM Plex Sans ExtraLight" panose="020B0303050203000203" pitchFamily="34" charset="0"/>
                <a:ea typeface="+mn-ea"/>
                <a:cs typeface="+mn-cs"/>
              </a:defRPr>
            </a:lvl6pPr>
            <a:lvl7pPr marL="0" indent="0" algn="l" defTabSz="914400" rtl="0" eaLnBrk="1" latinLnBrk="0" hangingPunct="1">
              <a:lnSpc>
                <a:spcPct val="9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ans" panose="020B0503050203000203" pitchFamily="34" charset="0"/>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erif Medium" panose="02060503050406000203" pitchFamily="18" charset="77"/>
                <a:ea typeface="+mn-ea"/>
                <a:cs typeface="+mn-cs"/>
              </a:defRPr>
            </a:lvl8pPr>
            <a:lvl9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erif ExtraLight" panose="02060303050406000203" pitchFamily="18" charset="77"/>
                <a:ea typeface="+mn-ea"/>
                <a:cs typeface="+mn-cs"/>
              </a:defRPr>
            </a:lvl9pPr>
          </a:lstStyle>
          <a:p>
            <a:r>
              <a:rPr lang="en-US" sz="2400" dirty="0"/>
              <a:t>OSAP is not income, do not claim it on your taxes.</a:t>
            </a:r>
          </a:p>
          <a:p>
            <a:endParaRPr lang="en-US" sz="2400" dirty="0"/>
          </a:p>
          <a:p>
            <a:endParaRPr lang="en-US" sz="2400" dirty="0"/>
          </a:p>
        </p:txBody>
      </p:sp>
      <p:sp>
        <p:nvSpPr>
          <p:cNvPr id="4" name="Text Placeholder 7">
            <a:extLst>
              <a:ext uri="{FF2B5EF4-FFF2-40B4-BE49-F238E27FC236}">
                <a16:creationId xmlns:a16="http://schemas.microsoft.com/office/drawing/2014/main" id="{7907EFA2-0CBE-EE96-E4AB-FD05FF62423F}"/>
              </a:ext>
            </a:extLst>
          </p:cNvPr>
          <p:cNvSpPr txBox="1">
            <a:spLocks/>
          </p:cNvSpPr>
          <p:nvPr/>
        </p:nvSpPr>
        <p:spPr>
          <a:xfrm>
            <a:off x="486430" y="2583665"/>
            <a:ext cx="1854837" cy="455613"/>
          </a:xfrm>
          <a:prstGeom prst="rect">
            <a:avLst/>
          </a:prstGeom>
        </p:spPr>
        <p:txBody>
          <a:bodyPr vert="horz" lIns="0" tIns="0" rIns="0" bIns="0" rtlCol="0" anchor="b">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cap="all" spc="10" baseline="0">
                <a:solidFill>
                  <a:schemeClr val="accent1"/>
                </a:solidFill>
                <a:latin typeface="IBM Plex Sans Medium" panose="020B0503050203000203" pitchFamily="34" charset="0"/>
                <a:ea typeface="Roboto Thin" pitchFamily="2" charset="0"/>
                <a:cs typeface="+mn-cs"/>
              </a:defRPr>
            </a:lvl1pPr>
            <a:lvl2pPr marL="215900" indent="-215900" algn="l" defTabSz="914400" rtl="0" eaLnBrk="1" latinLnBrk="0" hangingPunct="1">
              <a:lnSpc>
                <a:spcPct val="100000"/>
              </a:lnSpc>
              <a:spcBef>
                <a:spcPts val="0"/>
              </a:spcBef>
              <a:spcAft>
                <a:spcPts val="300"/>
              </a:spcAft>
              <a:buFontTx/>
              <a:buBlip>
                <a:blip r:embed="rId3"/>
              </a:buBlip>
              <a:tabLst/>
              <a:defRPr sz="1600" b="0" i="0" kern="1200">
                <a:solidFill>
                  <a:schemeClr val="tx1">
                    <a:lumMod val="85000"/>
                    <a:lumOff val="15000"/>
                  </a:schemeClr>
                </a:solidFill>
                <a:latin typeface="IBM Plex Sans" panose="020B0503050203000203" pitchFamily="34" charset="0"/>
                <a:ea typeface="Roboto Thin" pitchFamily="2" charset="0"/>
                <a:cs typeface="+mn-cs"/>
              </a:defRPr>
            </a:lvl2pPr>
            <a:lvl3pPr marL="429750" indent="-213750" algn="l" defTabSz="914400" rtl="0" eaLnBrk="1" latinLnBrk="0" hangingPunct="1">
              <a:lnSpc>
                <a:spcPct val="100000"/>
              </a:lnSpc>
              <a:spcBef>
                <a:spcPts val="0"/>
              </a:spcBef>
              <a:spcAft>
                <a:spcPts val="300"/>
              </a:spcAft>
              <a:buClr>
                <a:schemeClr val="accent3"/>
              </a:buClr>
              <a:buFont typeface="Arial" panose="020B0604020202020204" pitchFamily="34" charset="0"/>
              <a:buChar char="•"/>
              <a:defRPr sz="1600" b="0" i="0" kern="1200" cap="none" spc="30" baseline="0">
                <a:solidFill>
                  <a:schemeClr val="tx1">
                    <a:lumMod val="85000"/>
                    <a:lumOff val="15000"/>
                  </a:schemeClr>
                </a:solidFill>
                <a:latin typeface="IBM Plex Sans" panose="020B0503050203000203" pitchFamily="34" charset="0"/>
                <a:ea typeface="Roboto Thin" pitchFamily="2" charset="0"/>
                <a:cs typeface="+mn-cs"/>
              </a:defRPr>
            </a:lvl3pPr>
            <a:lvl4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cap="all" baseline="0">
                <a:solidFill>
                  <a:schemeClr val="accent3"/>
                </a:solidFill>
                <a:latin typeface="IBM Plex Sans SemiBold" panose="020B0503050203000203" pitchFamily="34" charset="0"/>
                <a:ea typeface="Roboto Thin" pitchFamily="2" charset="0"/>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600" b="1" i="0" kern="1200">
                <a:solidFill>
                  <a:schemeClr val="tx1">
                    <a:lumMod val="85000"/>
                    <a:lumOff val="15000"/>
                  </a:schemeClr>
                </a:solidFill>
                <a:latin typeface="IBM Plex Sans SemiBold" panose="020B0503050203000203" pitchFamily="34" charset="0"/>
                <a:ea typeface="Roboto Thin" pitchFamily="2" charset="0"/>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600" b="0" i="1" kern="1200">
                <a:solidFill>
                  <a:schemeClr val="tx1">
                    <a:lumMod val="85000"/>
                    <a:lumOff val="15000"/>
                  </a:schemeClr>
                </a:solidFill>
                <a:latin typeface="IBM Plex Sans ExtraLight" panose="020B0303050203000203" pitchFamily="34" charset="0"/>
                <a:ea typeface="+mn-ea"/>
                <a:cs typeface="+mn-cs"/>
              </a:defRPr>
            </a:lvl6pPr>
            <a:lvl7pPr marL="0" indent="0" algn="l" defTabSz="914400" rtl="0" eaLnBrk="1" latinLnBrk="0" hangingPunct="1">
              <a:lnSpc>
                <a:spcPct val="90000"/>
              </a:lnSpc>
              <a:spcBef>
                <a:spcPts val="0"/>
              </a:spcBef>
              <a:spcAft>
                <a:spcPts val="300"/>
              </a:spcAft>
              <a:buFont typeface="Arial" panose="020B0604020202020204" pitchFamily="34" charset="0"/>
              <a:buNone/>
              <a:defRPr sz="1100" b="0" i="0" kern="1200">
                <a:solidFill>
                  <a:schemeClr val="tx1">
                    <a:lumMod val="85000"/>
                    <a:lumOff val="15000"/>
                  </a:schemeClr>
                </a:solidFill>
                <a:latin typeface="IBM Plex Sans" panose="020B0503050203000203" pitchFamily="34" charset="0"/>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None/>
              <a:defRPr sz="1600" b="0" i="0" kern="1200">
                <a:solidFill>
                  <a:schemeClr val="tx1">
                    <a:lumMod val="85000"/>
                    <a:lumOff val="15000"/>
                  </a:schemeClr>
                </a:solidFill>
                <a:latin typeface="IBM Plex Serif Medium" panose="02060503050406000203" pitchFamily="18" charset="77"/>
                <a:ea typeface="+mn-ea"/>
                <a:cs typeface="+mn-cs"/>
              </a:defRPr>
            </a:lvl8pPr>
            <a:lvl9pPr marL="0" indent="0" algn="l" defTabSz="914400" rtl="0" eaLnBrk="1" latinLnBrk="0" hangingPunct="1">
              <a:lnSpc>
                <a:spcPct val="100000"/>
              </a:lnSpc>
              <a:spcBef>
                <a:spcPts val="0"/>
              </a:spcBef>
              <a:spcAft>
                <a:spcPts val="300"/>
              </a:spcAft>
              <a:buFont typeface="Arial" panose="020B0604020202020204" pitchFamily="34" charset="0"/>
              <a:buNone/>
              <a:defRPr sz="1500" b="0" i="0" kern="1200">
                <a:solidFill>
                  <a:schemeClr val="tx1">
                    <a:lumMod val="85000"/>
                    <a:lumOff val="15000"/>
                  </a:schemeClr>
                </a:solidFill>
                <a:latin typeface="IBM Plex Serif ExtraLight" panose="02060303050406000203" pitchFamily="18" charset="77"/>
                <a:ea typeface="+mn-ea"/>
                <a:cs typeface="+mn-cs"/>
              </a:defRPr>
            </a:lvl9pPr>
          </a:lstStyle>
          <a:p>
            <a:r>
              <a:rPr lang="en-US" sz="1800" dirty="0"/>
              <a:t>Grant Only Funding</a:t>
            </a:r>
          </a:p>
        </p:txBody>
      </p:sp>
      <p:sp>
        <p:nvSpPr>
          <p:cNvPr id="5" name="Text Placeholder 11">
            <a:extLst>
              <a:ext uri="{FF2B5EF4-FFF2-40B4-BE49-F238E27FC236}">
                <a16:creationId xmlns:a16="http://schemas.microsoft.com/office/drawing/2014/main" id="{7D73F578-3625-1DA1-F95A-58EFF704CADD}"/>
              </a:ext>
            </a:extLst>
          </p:cNvPr>
          <p:cNvSpPr txBox="1">
            <a:spLocks/>
          </p:cNvSpPr>
          <p:nvPr/>
        </p:nvSpPr>
        <p:spPr>
          <a:xfrm>
            <a:off x="486430" y="3131351"/>
            <a:ext cx="1839308" cy="3138341"/>
          </a:xfrm>
          <a:prstGeom prst="rect">
            <a:avLst/>
          </a:prstGeom>
        </p:spPr>
        <p:txBody>
          <a:bodyPr vert="horz" lIns="0" tIns="0" rIns="0" bIns="0" rtlCol="0">
            <a:noAutofit/>
          </a:bodyPr>
          <a:lstStyle>
            <a:lvl1pPr marL="0" indent="0" algn="l" defTabSz="914400" rtl="0" eaLnBrk="1" latinLnBrk="0" hangingPunct="1">
              <a:lnSpc>
                <a:spcPct val="100000"/>
              </a:lnSpc>
              <a:spcBef>
                <a:spcPts val="0"/>
              </a:spcBef>
              <a:spcAft>
                <a:spcPts val="300"/>
              </a:spcAft>
              <a:buFont typeface="Arial" panose="020B0604020202020204" pitchFamily="34" charset="0"/>
              <a:buNone/>
              <a:defRPr sz="1400" b="0" i="0" kern="1200">
                <a:solidFill>
                  <a:schemeClr val="tx1">
                    <a:lumMod val="85000"/>
                    <a:lumOff val="15000"/>
                  </a:schemeClr>
                </a:solidFill>
                <a:latin typeface="IBM Plex Sans" panose="020B0503050203000203" pitchFamily="34" charset="0"/>
                <a:ea typeface="Roboto Thin" pitchFamily="2" charset="0"/>
                <a:cs typeface="+mn-cs"/>
              </a:defRPr>
            </a:lvl1pPr>
            <a:lvl2pPr marL="215900" indent="-215900" algn="l" defTabSz="914400" rtl="0" eaLnBrk="1" latinLnBrk="0" hangingPunct="1">
              <a:lnSpc>
                <a:spcPct val="100000"/>
              </a:lnSpc>
              <a:spcBef>
                <a:spcPts val="0"/>
              </a:spcBef>
              <a:spcAft>
                <a:spcPts val="300"/>
              </a:spcAft>
              <a:buFontTx/>
              <a:buBlip>
                <a:blip r:embed="rId3"/>
              </a:buBlip>
              <a:tabLst/>
              <a:defRPr sz="1400" b="0" i="0" kern="1200">
                <a:solidFill>
                  <a:schemeClr val="tx1">
                    <a:lumMod val="85000"/>
                    <a:lumOff val="15000"/>
                  </a:schemeClr>
                </a:solidFill>
                <a:latin typeface="IBM Plex Sans" panose="020B0503050203000203" pitchFamily="34" charset="0"/>
                <a:ea typeface="Roboto Thin" pitchFamily="2" charset="0"/>
                <a:cs typeface="+mn-cs"/>
              </a:defRPr>
            </a:lvl2pPr>
            <a:lvl3pPr marL="429750" indent="-213750" algn="l" defTabSz="914400" rtl="0" eaLnBrk="1" latinLnBrk="0" hangingPunct="1">
              <a:lnSpc>
                <a:spcPct val="100000"/>
              </a:lnSpc>
              <a:spcBef>
                <a:spcPts val="0"/>
              </a:spcBef>
              <a:spcAft>
                <a:spcPts val="300"/>
              </a:spcAft>
              <a:buClr>
                <a:schemeClr val="accent3"/>
              </a:buClr>
              <a:buFont typeface="Arial" panose="020B0604020202020204" pitchFamily="34" charset="0"/>
              <a:buChar char="•"/>
              <a:defRPr sz="1200" b="0" i="0" kern="1200" cap="none" spc="30" baseline="0">
                <a:solidFill>
                  <a:schemeClr val="tx1">
                    <a:lumMod val="85000"/>
                    <a:lumOff val="15000"/>
                  </a:schemeClr>
                </a:solidFill>
                <a:latin typeface="IBM Plex Sans" panose="020B0503050203000203" pitchFamily="34" charset="0"/>
                <a:ea typeface="Roboto Thin" pitchFamily="2" charset="0"/>
                <a:cs typeface="+mn-cs"/>
              </a:defRPr>
            </a:lvl3pPr>
            <a:lvl4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cap="all" baseline="0">
                <a:solidFill>
                  <a:schemeClr val="accent3"/>
                </a:solidFill>
                <a:latin typeface="IBM Plex Sans SemiBold" panose="020B0503050203000203" pitchFamily="34" charset="0"/>
                <a:ea typeface="Roboto Thin" pitchFamily="2" charset="0"/>
                <a:cs typeface="+mn-cs"/>
              </a:defRPr>
            </a:lvl4pPr>
            <a:lvl5pPr marL="0" indent="0" algn="l" defTabSz="914400" rtl="0" eaLnBrk="1" latinLnBrk="0" hangingPunct="1">
              <a:lnSpc>
                <a:spcPct val="100000"/>
              </a:lnSpc>
              <a:spcBef>
                <a:spcPts val="0"/>
              </a:spcBef>
              <a:spcAft>
                <a:spcPts val="300"/>
              </a:spcAft>
              <a:buFont typeface="Arial" panose="020B0604020202020204" pitchFamily="34" charset="0"/>
              <a:buNone/>
              <a:defRPr sz="1200" b="1" i="0" kern="1200">
                <a:solidFill>
                  <a:schemeClr val="tx1">
                    <a:lumMod val="85000"/>
                    <a:lumOff val="15000"/>
                  </a:schemeClr>
                </a:solidFill>
                <a:latin typeface="IBM Plex Sans SemiBold" panose="020B0503050203000203" pitchFamily="34" charset="0"/>
                <a:ea typeface="Roboto Thin" pitchFamily="2" charset="0"/>
                <a:cs typeface="+mn-cs"/>
              </a:defRPr>
            </a:lvl5pPr>
            <a:lvl6pPr marL="0" indent="0" algn="l" defTabSz="914400" rtl="0" eaLnBrk="1" latinLnBrk="0" hangingPunct="1">
              <a:lnSpc>
                <a:spcPct val="100000"/>
              </a:lnSpc>
              <a:spcBef>
                <a:spcPts val="0"/>
              </a:spcBef>
              <a:spcAft>
                <a:spcPts val="300"/>
              </a:spcAft>
              <a:buFont typeface="Arial" panose="020B0604020202020204" pitchFamily="34" charset="0"/>
              <a:buNone/>
              <a:defRPr sz="1200" b="0" i="1" kern="1200">
                <a:solidFill>
                  <a:schemeClr val="tx1">
                    <a:lumMod val="85000"/>
                    <a:lumOff val="15000"/>
                  </a:schemeClr>
                </a:solidFill>
                <a:latin typeface="IBM Plex Sans ExtraLight" panose="020B0303050203000203" pitchFamily="34" charset="0"/>
                <a:ea typeface="+mn-ea"/>
                <a:cs typeface="+mn-cs"/>
              </a:defRPr>
            </a:lvl6pPr>
            <a:lvl7pPr marL="0" indent="0" algn="l" defTabSz="914400" rtl="0" eaLnBrk="1" latinLnBrk="0" hangingPunct="1">
              <a:lnSpc>
                <a:spcPct val="9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ans" panose="020B0503050203000203" pitchFamily="34" charset="0"/>
                <a:ea typeface="+mn-ea"/>
                <a:cs typeface="+mn-cs"/>
              </a:defRPr>
            </a:lvl7pPr>
            <a:lvl8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erif Medium" panose="02060503050406000203" pitchFamily="18" charset="77"/>
                <a:ea typeface="+mn-ea"/>
                <a:cs typeface="+mn-cs"/>
              </a:defRPr>
            </a:lvl8pPr>
            <a:lvl9pPr marL="0" indent="0" algn="l" defTabSz="914400" rtl="0" eaLnBrk="1" latinLnBrk="0" hangingPunct="1">
              <a:lnSpc>
                <a:spcPct val="100000"/>
              </a:lnSpc>
              <a:spcBef>
                <a:spcPts val="0"/>
              </a:spcBef>
              <a:spcAft>
                <a:spcPts val="300"/>
              </a:spcAft>
              <a:buFont typeface="Arial" panose="020B0604020202020204" pitchFamily="34" charset="0"/>
              <a:buNone/>
              <a:defRPr sz="1200" b="0" i="0" kern="1200">
                <a:solidFill>
                  <a:schemeClr val="tx1">
                    <a:lumMod val="85000"/>
                    <a:lumOff val="15000"/>
                  </a:schemeClr>
                </a:solidFill>
                <a:latin typeface="IBM Plex Serif ExtraLight" panose="02060303050406000203" pitchFamily="18" charset="77"/>
                <a:ea typeface="+mn-ea"/>
                <a:cs typeface="+mn-cs"/>
              </a:defRPr>
            </a:lvl9pPr>
          </a:lstStyle>
          <a:p>
            <a:r>
              <a:rPr lang="en-US" sz="2400" dirty="0"/>
              <a:t>You do not have to accept the loans – see assessment page.</a:t>
            </a:r>
          </a:p>
          <a:p>
            <a:endParaRPr lang="en-US" sz="2400" dirty="0"/>
          </a:p>
          <a:p>
            <a:endParaRPr lang="en-US" sz="2400" dirty="0"/>
          </a:p>
        </p:txBody>
      </p:sp>
    </p:spTree>
    <p:extLst>
      <p:ext uri="{BB962C8B-B14F-4D97-AF65-F5344CB8AC3E}">
        <p14:creationId xmlns:p14="http://schemas.microsoft.com/office/powerpoint/2010/main" val="41798766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D4EB5AF-AF42-5649-8CD3-6AB411618B33}"/>
              </a:ext>
            </a:extLst>
          </p:cNvPr>
          <p:cNvPicPr>
            <a:picLocks noGrp="1" noChangeAspect="1"/>
          </p:cNvPicPr>
          <p:nvPr>
            <p:ph type="pic" sz="quarter" idx="11"/>
          </p:nvPr>
        </p:nvPicPr>
        <p:blipFill>
          <a:blip r:embed="rId2"/>
          <a:srcRect t="7813" b="7813"/>
          <a:stretch>
            <a:fillRect/>
          </a:stretch>
        </p:blipFill>
        <p:spPr/>
      </p:pic>
      <p:sp>
        <p:nvSpPr>
          <p:cNvPr id="3" name="Text Placeholder 2">
            <a:extLst>
              <a:ext uri="{FF2B5EF4-FFF2-40B4-BE49-F238E27FC236}">
                <a16:creationId xmlns:a16="http://schemas.microsoft.com/office/drawing/2014/main" id="{08BE38EC-E49D-BA4B-AB30-9605879E8F1F}"/>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35923358-A147-994E-B342-070FA9336A90}"/>
              </a:ext>
            </a:extLst>
          </p:cNvPr>
          <p:cNvSpPr>
            <a:spLocks noGrp="1"/>
          </p:cNvSpPr>
          <p:nvPr>
            <p:ph type="body" sz="quarter" idx="10"/>
          </p:nvPr>
        </p:nvSpPr>
        <p:spPr/>
        <p:txBody>
          <a:bodyPr/>
          <a:lstStyle/>
          <a:p>
            <a:r>
              <a:rPr lang="en-US" dirty="0"/>
              <a:t>Maximize your funding</a:t>
            </a:r>
          </a:p>
        </p:txBody>
      </p:sp>
    </p:spTree>
    <p:extLst>
      <p:ext uri="{BB962C8B-B14F-4D97-AF65-F5344CB8AC3E}">
        <p14:creationId xmlns:p14="http://schemas.microsoft.com/office/powerpoint/2010/main" val="13269895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p:txBody>
          <a:bodyPr/>
          <a:lstStyle/>
          <a:p>
            <a:pPr marL="457200" indent="-457200">
              <a:buFont typeface="Arial" panose="020B0604020202020204" pitchFamily="34" charset="0"/>
              <a:buChar char="•"/>
            </a:pPr>
            <a:r>
              <a:rPr lang="en-US" sz="2800" dirty="0"/>
              <a:t>Estimated Income Reviews</a:t>
            </a:r>
          </a:p>
          <a:p>
            <a:pPr marL="457200" indent="-457200">
              <a:buFont typeface="Arial" panose="020B0604020202020204" pitchFamily="34" charset="0"/>
              <a:buChar char="•"/>
            </a:pPr>
            <a:r>
              <a:rPr lang="en-US" sz="2800" dirty="0"/>
              <a:t>Exceptional Family Situations</a:t>
            </a:r>
          </a:p>
          <a:p>
            <a:pPr marL="457200" indent="-457200">
              <a:buFont typeface="Arial" panose="020B0604020202020204" pitchFamily="34" charset="0"/>
              <a:buChar char="•"/>
            </a:pPr>
            <a:r>
              <a:rPr lang="en-US" sz="2800" dirty="0"/>
              <a:t>Living Away from Home Allowance</a:t>
            </a:r>
          </a:p>
          <a:p>
            <a:pPr marL="457200" indent="-457200">
              <a:buFont typeface="Arial" panose="020B0604020202020204" pitchFamily="34" charset="0"/>
              <a:buChar char="•"/>
            </a:pPr>
            <a:r>
              <a:rPr lang="en-US" sz="2800" dirty="0"/>
              <a:t>Additional Travel Allowance</a:t>
            </a:r>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OSAP Appeals</a:t>
            </a:r>
          </a:p>
        </p:txBody>
      </p:sp>
      <p:pic>
        <p:nvPicPr>
          <p:cNvPr id="3" name="Picture 2">
            <a:extLst>
              <a:ext uri="{FF2B5EF4-FFF2-40B4-BE49-F238E27FC236}">
                <a16:creationId xmlns:a16="http://schemas.microsoft.com/office/drawing/2014/main" id="{EB9FD857-1DC8-C173-9291-64D49CC48608}"/>
              </a:ext>
            </a:extLst>
          </p:cNvPr>
          <p:cNvPicPr>
            <a:picLocks noChangeAspect="1"/>
          </p:cNvPicPr>
          <p:nvPr/>
        </p:nvPicPr>
        <p:blipFill>
          <a:blip r:embed="rId3"/>
          <a:stretch>
            <a:fillRect/>
          </a:stretch>
        </p:blipFill>
        <p:spPr>
          <a:xfrm>
            <a:off x="6915056" y="1369326"/>
            <a:ext cx="4516925" cy="4119347"/>
          </a:xfrm>
          <a:prstGeom prst="rect">
            <a:avLst/>
          </a:prstGeom>
        </p:spPr>
      </p:pic>
    </p:spTree>
    <p:extLst>
      <p:ext uri="{BB962C8B-B14F-4D97-AF65-F5344CB8AC3E}">
        <p14:creationId xmlns:p14="http://schemas.microsoft.com/office/powerpoint/2010/main" val="1440869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A8DAF0C-9CC2-A34B-86C1-0787A9B02F0D}"/>
              </a:ext>
            </a:extLst>
          </p:cNvPr>
          <p:cNvPicPr>
            <a:picLocks noGrp="1" noChangeAspect="1"/>
          </p:cNvPicPr>
          <p:nvPr>
            <p:ph type="pic" sz="quarter" idx="11"/>
          </p:nvPr>
        </p:nvPicPr>
        <p:blipFill>
          <a:blip r:embed="rId3"/>
          <a:srcRect t="17892" b="17892"/>
          <a:stretch>
            <a:fillRect/>
          </a:stretch>
        </p:blipFill>
        <p:spPr>
          <a:xfrm>
            <a:off x="1436913" y="1438680"/>
            <a:ext cx="9314905" cy="3980134"/>
          </a:xfrm>
        </p:spPr>
      </p:pic>
      <p:sp>
        <p:nvSpPr>
          <p:cNvPr id="3" name="Text Placeholder 2">
            <a:extLst>
              <a:ext uri="{FF2B5EF4-FFF2-40B4-BE49-F238E27FC236}">
                <a16:creationId xmlns:a16="http://schemas.microsoft.com/office/drawing/2014/main" id="{4B791887-5F27-2846-B8FC-0699B2C4FC9C}"/>
              </a:ext>
            </a:extLst>
          </p:cNvPr>
          <p:cNvSpPr>
            <a:spLocks noGrp="1"/>
          </p:cNvSpPr>
          <p:nvPr>
            <p:ph type="body" sz="quarter" idx="12"/>
          </p:nvPr>
        </p:nvSpPr>
        <p:spPr>
          <a:xfrm>
            <a:off x="1440181" y="1439186"/>
            <a:ext cx="9085148" cy="3983714"/>
          </a:xfrm>
        </p:spPr>
        <p:txBody>
          <a:bodyPr/>
          <a:lstStyle/>
          <a:p>
            <a:endParaRPr lang="en-US" dirty="0"/>
          </a:p>
        </p:txBody>
      </p:sp>
      <p:sp>
        <p:nvSpPr>
          <p:cNvPr id="4" name="Text Placeholder 3">
            <a:extLst>
              <a:ext uri="{FF2B5EF4-FFF2-40B4-BE49-F238E27FC236}">
                <a16:creationId xmlns:a16="http://schemas.microsoft.com/office/drawing/2014/main" id="{7EABC734-F95D-8D48-964D-15182C0FAAD1}"/>
              </a:ext>
            </a:extLst>
          </p:cNvPr>
          <p:cNvSpPr>
            <a:spLocks noGrp="1"/>
          </p:cNvSpPr>
          <p:nvPr>
            <p:ph type="body" sz="quarter" idx="10"/>
          </p:nvPr>
        </p:nvSpPr>
        <p:spPr/>
        <p:txBody>
          <a:bodyPr/>
          <a:lstStyle/>
          <a:p>
            <a:r>
              <a:rPr lang="en-CA" dirty="0"/>
              <a:t>Poll: Have you submitted an OSAP application before?</a:t>
            </a:r>
            <a:endParaRPr lang="en-US" dirty="0"/>
          </a:p>
        </p:txBody>
      </p:sp>
    </p:spTree>
    <p:extLst>
      <p:ext uri="{BB962C8B-B14F-4D97-AF65-F5344CB8AC3E}">
        <p14:creationId xmlns:p14="http://schemas.microsoft.com/office/powerpoint/2010/main" val="37868743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A86F083-320E-0F40-AA33-92030100A353}"/>
              </a:ext>
            </a:extLst>
          </p:cNvPr>
          <p:cNvSpPr>
            <a:spLocks noGrp="1"/>
          </p:cNvSpPr>
          <p:nvPr>
            <p:ph type="pic" sz="quarter" idx="15"/>
          </p:nvPr>
        </p:nvSpPr>
        <p:spPr/>
      </p:sp>
      <p:sp>
        <p:nvSpPr>
          <p:cNvPr id="3" name="Text Placeholder 2">
            <a:extLst>
              <a:ext uri="{FF2B5EF4-FFF2-40B4-BE49-F238E27FC236}">
                <a16:creationId xmlns:a16="http://schemas.microsoft.com/office/drawing/2014/main" id="{980CC54D-735C-FE48-94EB-F8E47C12B7A8}"/>
              </a:ext>
            </a:extLst>
          </p:cNvPr>
          <p:cNvSpPr>
            <a:spLocks noGrp="1"/>
          </p:cNvSpPr>
          <p:nvPr>
            <p:ph type="body" sz="quarter" idx="10"/>
          </p:nvPr>
        </p:nvSpPr>
        <p:spPr>
          <a:xfrm>
            <a:off x="7534759" y="1470659"/>
            <a:ext cx="4301133" cy="3132514"/>
          </a:xfrm>
        </p:spPr>
        <p:txBody>
          <a:bodyPr/>
          <a:lstStyle/>
          <a:p>
            <a:r>
              <a:rPr lang="en-US" dirty="0"/>
              <a:t>Submit the Student Financial Profile</a:t>
            </a:r>
          </a:p>
        </p:txBody>
      </p:sp>
      <p:pic>
        <p:nvPicPr>
          <p:cNvPr id="7" name="Picture 6">
            <a:extLst>
              <a:ext uri="{FF2B5EF4-FFF2-40B4-BE49-F238E27FC236}">
                <a16:creationId xmlns:a16="http://schemas.microsoft.com/office/drawing/2014/main" id="{C890B8B1-615C-B672-AE53-3253FA4CEE6D}"/>
              </a:ext>
            </a:extLst>
          </p:cNvPr>
          <p:cNvPicPr>
            <a:picLocks noChangeAspect="1"/>
          </p:cNvPicPr>
          <p:nvPr/>
        </p:nvPicPr>
        <p:blipFill>
          <a:blip r:embed="rId2"/>
          <a:stretch>
            <a:fillRect/>
          </a:stretch>
        </p:blipFill>
        <p:spPr>
          <a:xfrm>
            <a:off x="666891" y="1465119"/>
            <a:ext cx="6099771" cy="3927762"/>
          </a:xfrm>
          <a:prstGeom prst="rect">
            <a:avLst/>
          </a:prstGeom>
        </p:spPr>
      </p:pic>
    </p:spTree>
    <p:extLst>
      <p:ext uri="{BB962C8B-B14F-4D97-AF65-F5344CB8AC3E}">
        <p14:creationId xmlns:p14="http://schemas.microsoft.com/office/powerpoint/2010/main" val="6621836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7910579C-5637-B34C-8DBF-8CD43C3248AE}"/>
              </a:ext>
            </a:extLst>
          </p:cNvPr>
          <p:cNvSpPr>
            <a:spLocks noGrp="1"/>
          </p:cNvSpPr>
          <p:nvPr>
            <p:ph sz="quarter" idx="13"/>
          </p:nvPr>
        </p:nvSpPr>
        <p:spPr/>
        <p:txBody>
          <a:bodyPr/>
          <a:lstStyle/>
          <a:p>
            <a:r>
              <a:rPr lang="en-US" dirty="0"/>
              <a:t>Glendon Student Financial Services</a:t>
            </a:r>
          </a:p>
          <a:p>
            <a:r>
              <a:rPr lang="en-US" dirty="0"/>
              <a:t>York Hall C138</a:t>
            </a:r>
          </a:p>
          <a:p>
            <a:r>
              <a:rPr lang="en-US" dirty="0">
                <a:hlinkClick r:id="rId2"/>
              </a:rPr>
              <a:t>finance@glendon.yorku.ca</a:t>
            </a:r>
            <a:endParaRPr lang="en-US" dirty="0"/>
          </a:p>
          <a:p>
            <a:r>
              <a:rPr lang="en-US" dirty="0"/>
              <a:t>416-487-6701</a:t>
            </a:r>
          </a:p>
          <a:p>
            <a:r>
              <a:rPr lang="en-US" dirty="0">
                <a:hlinkClick r:id="rId3"/>
              </a:rPr>
              <a:t>www.glendon.yorku.ca/sfs</a:t>
            </a:r>
            <a:endParaRPr lang="en-US" dirty="0"/>
          </a:p>
          <a:p>
            <a:endParaRPr lang="en-US" dirty="0"/>
          </a:p>
        </p:txBody>
      </p:sp>
      <p:sp>
        <p:nvSpPr>
          <p:cNvPr id="5" name="Content Placeholder 4">
            <a:extLst>
              <a:ext uri="{FF2B5EF4-FFF2-40B4-BE49-F238E27FC236}">
                <a16:creationId xmlns:a16="http://schemas.microsoft.com/office/drawing/2014/main" id="{FB0F70D0-2B50-374D-98FD-8088A21302A2}"/>
              </a:ext>
            </a:extLst>
          </p:cNvPr>
          <p:cNvSpPr>
            <a:spLocks noGrp="1"/>
          </p:cNvSpPr>
          <p:nvPr>
            <p:ph sz="quarter" idx="20"/>
          </p:nvPr>
        </p:nvSpPr>
        <p:spPr/>
        <p:txBody>
          <a:bodyPr/>
          <a:lstStyle/>
          <a:p>
            <a:r>
              <a:rPr lang="en-US" dirty="0"/>
              <a:t>National Student Loan Service Centre (NSLSC)</a:t>
            </a:r>
          </a:p>
          <a:p>
            <a:r>
              <a:rPr lang="en-US" dirty="0"/>
              <a:t>Chat bot</a:t>
            </a:r>
          </a:p>
          <a:p>
            <a:r>
              <a:rPr lang="en-US" dirty="0"/>
              <a:t>Email form</a:t>
            </a:r>
          </a:p>
          <a:p>
            <a:r>
              <a:rPr lang="en-US" dirty="0"/>
              <a:t>1-888-815-4514</a:t>
            </a:r>
          </a:p>
          <a:p>
            <a:r>
              <a:rPr lang="en-US" dirty="0">
                <a:hlinkClick r:id="rId4"/>
              </a:rPr>
              <a:t>www.csnpe-nslsc.canada.ca</a:t>
            </a:r>
            <a:endParaRPr lang="en-US" dirty="0"/>
          </a:p>
          <a:p>
            <a:endParaRPr lang="en-US" dirty="0"/>
          </a:p>
        </p:txBody>
      </p:sp>
      <p:sp>
        <p:nvSpPr>
          <p:cNvPr id="8" name="Title 7">
            <a:extLst>
              <a:ext uri="{FF2B5EF4-FFF2-40B4-BE49-F238E27FC236}">
                <a16:creationId xmlns:a16="http://schemas.microsoft.com/office/drawing/2014/main" id="{F625ED2C-A7A8-6E47-B307-D57D1B558E38}"/>
              </a:ext>
            </a:extLst>
          </p:cNvPr>
          <p:cNvSpPr>
            <a:spLocks noGrp="1"/>
          </p:cNvSpPr>
          <p:nvPr>
            <p:ph type="title"/>
          </p:nvPr>
        </p:nvSpPr>
        <p:spPr/>
        <p:txBody>
          <a:bodyPr/>
          <a:lstStyle/>
          <a:p>
            <a:r>
              <a:rPr lang="en-US" dirty="0"/>
              <a:t>Contacts</a:t>
            </a:r>
          </a:p>
        </p:txBody>
      </p:sp>
    </p:spTree>
    <p:extLst>
      <p:ext uri="{BB962C8B-B14F-4D97-AF65-F5344CB8AC3E}">
        <p14:creationId xmlns:p14="http://schemas.microsoft.com/office/powerpoint/2010/main" val="1008061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66C2869F-608D-AA4F-A41F-CE8B7D2A7893}"/>
              </a:ext>
            </a:extLst>
          </p:cNvPr>
          <p:cNvPicPr>
            <a:picLocks noGrp="1" noChangeAspect="1"/>
          </p:cNvPicPr>
          <p:nvPr>
            <p:ph type="pic" sz="quarter" idx="11"/>
          </p:nvPr>
        </p:nvPicPr>
        <p:blipFill rotWithShape="1">
          <a:blip r:embed="rId2"/>
          <a:srcRect l="17038" t="27532" r="10807" b="3936"/>
          <a:stretch/>
        </p:blipFill>
        <p:spPr>
          <a:xfrm>
            <a:off x="355599" y="358815"/>
            <a:ext cx="11485301" cy="6146157"/>
          </a:xfrm>
        </p:spPr>
      </p:pic>
      <p:sp>
        <p:nvSpPr>
          <p:cNvPr id="10" name="Text Placeholder 9">
            <a:extLst>
              <a:ext uri="{FF2B5EF4-FFF2-40B4-BE49-F238E27FC236}">
                <a16:creationId xmlns:a16="http://schemas.microsoft.com/office/drawing/2014/main" id="{6444ED3A-B29F-EA41-98A6-5C33B77F1AE9}"/>
              </a:ext>
            </a:extLst>
          </p:cNvPr>
          <p:cNvSpPr>
            <a:spLocks noGrp="1"/>
          </p:cNvSpPr>
          <p:nvPr>
            <p:ph type="body" sz="quarter" idx="15"/>
          </p:nvPr>
        </p:nvSpPr>
        <p:spPr>
          <a:xfrm>
            <a:off x="359230" y="1439185"/>
            <a:ext cx="11477171" cy="5059999"/>
          </a:xfrm>
        </p:spPr>
        <p:txBody>
          <a:bodyPr/>
          <a:lstStyle/>
          <a:p>
            <a:endParaRPr lang="en-US" dirty="0"/>
          </a:p>
        </p:txBody>
      </p:sp>
      <p:sp>
        <p:nvSpPr>
          <p:cNvPr id="6" name="Text Placeholder 5">
            <a:extLst>
              <a:ext uri="{FF2B5EF4-FFF2-40B4-BE49-F238E27FC236}">
                <a16:creationId xmlns:a16="http://schemas.microsoft.com/office/drawing/2014/main" id="{1E8E325A-48FA-ED40-9F3D-26E827B748FC}"/>
              </a:ext>
            </a:extLst>
          </p:cNvPr>
          <p:cNvSpPr>
            <a:spLocks noGrp="1"/>
          </p:cNvSpPr>
          <p:nvPr>
            <p:ph type="body" sz="quarter" idx="10"/>
          </p:nvPr>
        </p:nvSpPr>
        <p:spPr/>
        <p:txBody>
          <a:bodyPr/>
          <a:lstStyle/>
          <a:p>
            <a:r>
              <a:rPr lang="en-US" dirty="0"/>
              <a:t>Q&amp;A</a:t>
            </a:r>
          </a:p>
        </p:txBody>
      </p:sp>
      <p:sp>
        <p:nvSpPr>
          <p:cNvPr id="3" name="Text Placeholder 2">
            <a:extLst>
              <a:ext uri="{FF2B5EF4-FFF2-40B4-BE49-F238E27FC236}">
                <a16:creationId xmlns:a16="http://schemas.microsoft.com/office/drawing/2014/main" id="{1943B6C4-C276-CCE8-E8A1-F637BE955654}"/>
              </a:ext>
            </a:extLst>
          </p:cNvPr>
          <p:cNvSpPr>
            <a:spLocks noGrp="1"/>
          </p:cNvSpPr>
          <p:nvPr>
            <p:ph type="body" sz="quarter" idx="14"/>
          </p:nvPr>
        </p:nvSpPr>
        <p:spPr/>
        <p:txBody>
          <a:bodyPr/>
          <a:lstStyle/>
          <a:p>
            <a:endParaRPr lang="en-CA"/>
          </a:p>
        </p:txBody>
      </p:sp>
      <p:sp>
        <p:nvSpPr>
          <p:cNvPr id="5" name="Text Placeholder 4">
            <a:extLst>
              <a:ext uri="{FF2B5EF4-FFF2-40B4-BE49-F238E27FC236}">
                <a16:creationId xmlns:a16="http://schemas.microsoft.com/office/drawing/2014/main" id="{98E089EE-68BE-5A57-90DF-4E1F041E99AC}"/>
              </a:ext>
            </a:extLst>
          </p:cNvPr>
          <p:cNvSpPr>
            <a:spLocks noGrp="1"/>
          </p:cNvSpPr>
          <p:nvPr>
            <p:ph type="body" sz="quarter" idx="13"/>
          </p:nvPr>
        </p:nvSpPr>
        <p:spPr/>
        <p:txBody>
          <a:bodyPr/>
          <a:lstStyle/>
          <a:p>
            <a:endParaRPr lang="en-CA" dirty="0"/>
          </a:p>
        </p:txBody>
      </p:sp>
    </p:spTree>
    <p:extLst>
      <p:ext uri="{BB962C8B-B14F-4D97-AF65-F5344CB8AC3E}">
        <p14:creationId xmlns:p14="http://schemas.microsoft.com/office/powerpoint/2010/main" val="169152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0D4EB5AF-AF42-5649-8CD3-6AB411618B33}"/>
              </a:ext>
            </a:extLst>
          </p:cNvPr>
          <p:cNvPicPr>
            <a:picLocks noGrp="1" noChangeAspect="1"/>
          </p:cNvPicPr>
          <p:nvPr>
            <p:ph type="pic" sz="quarter" idx="11"/>
          </p:nvPr>
        </p:nvPicPr>
        <p:blipFill>
          <a:blip r:embed="rId3"/>
          <a:srcRect t="7813" b="7813"/>
          <a:stretch>
            <a:fillRect/>
          </a:stretch>
        </p:blipFill>
        <p:spPr/>
      </p:pic>
      <p:sp>
        <p:nvSpPr>
          <p:cNvPr id="3" name="Text Placeholder 2">
            <a:extLst>
              <a:ext uri="{FF2B5EF4-FFF2-40B4-BE49-F238E27FC236}">
                <a16:creationId xmlns:a16="http://schemas.microsoft.com/office/drawing/2014/main" id="{08BE38EC-E49D-BA4B-AB30-9605879E8F1F}"/>
              </a:ext>
            </a:extLst>
          </p:cNvPr>
          <p:cNvSpPr>
            <a:spLocks noGrp="1"/>
          </p:cNvSpPr>
          <p:nvPr>
            <p:ph type="body" sz="quarter" idx="12"/>
          </p:nvPr>
        </p:nvSpPr>
        <p:spPr/>
        <p:txBody>
          <a:bodyPr/>
          <a:lstStyle/>
          <a:p>
            <a:endParaRPr lang="en-US" dirty="0"/>
          </a:p>
        </p:txBody>
      </p:sp>
      <p:sp>
        <p:nvSpPr>
          <p:cNvPr id="4" name="Text Placeholder 3">
            <a:extLst>
              <a:ext uri="{FF2B5EF4-FFF2-40B4-BE49-F238E27FC236}">
                <a16:creationId xmlns:a16="http://schemas.microsoft.com/office/drawing/2014/main" id="{35923358-A147-994E-B342-070FA9336A90}"/>
              </a:ext>
            </a:extLst>
          </p:cNvPr>
          <p:cNvSpPr>
            <a:spLocks noGrp="1"/>
          </p:cNvSpPr>
          <p:nvPr>
            <p:ph type="body" sz="quarter" idx="10"/>
          </p:nvPr>
        </p:nvSpPr>
        <p:spPr/>
        <p:txBody>
          <a:bodyPr/>
          <a:lstStyle/>
          <a:p>
            <a:r>
              <a:rPr lang="en-US" dirty="0"/>
              <a:t>Learn about the OSAP program</a:t>
            </a:r>
          </a:p>
        </p:txBody>
      </p:sp>
    </p:spTree>
    <p:extLst>
      <p:ext uri="{BB962C8B-B14F-4D97-AF65-F5344CB8AC3E}">
        <p14:creationId xmlns:p14="http://schemas.microsoft.com/office/powerpoint/2010/main" val="3673953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4A0883-FC3A-BE4B-B3BE-EEE9359E850C}"/>
              </a:ext>
            </a:extLst>
          </p:cNvPr>
          <p:cNvSpPr>
            <a:spLocks noGrp="1"/>
          </p:cNvSpPr>
          <p:nvPr>
            <p:ph type="title"/>
          </p:nvPr>
        </p:nvSpPr>
        <p:spPr/>
        <p:txBody>
          <a:bodyPr/>
          <a:lstStyle/>
          <a:p>
            <a:r>
              <a:rPr lang="en-US" dirty="0"/>
              <a:t>What is OSAP?</a:t>
            </a:r>
          </a:p>
        </p:txBody>
      </p:sp>
      <p:sp>
        <p:nvSpPr>
          <p:cNvPr id="5" name="Text Placeholder 4">
            <a:extLst>
              <a:ext uri="{FF2B5EF4-FFF2-40B4-BE49-F238E27FC236}">
                <a16:creationId xmlns:a16="http://schemas.microsoft.com/office/drawing/2014/main" id="{4E3E691B-D626-2242-B395-FF88DA5957CA}"/>
              </a:ext>
            </a:extLst>
          </p:cNvPr>
          <p:cNvSpPr>
            <a:spLocks noGrp="1"/>
          </p:cNvSpPr>
          <p:nvPr>
            <p:ph type="body" sz="quarter" idx="16"/>
          </p:nvPr>
        </p:nvSpPr>
        <p:spPr>
          <a:xfrm>
            <a:off x="0" y="1156460"/>
            <a:ext cx="12192000" cy="1182370"/>
          </a:xfrm>
        </p:spPr>
        <p:txBody>
          <a:bodyPr/>
          <a:lstStyle/>
          <a:p>
            <a:r>
              <a:rPr lang="en-US" dirty="0"/>
              <a:t>The Ontario Student Assistance Program (OSAP) is a financial aid program that can help you pay for college or university.</a:t>
            </a:r>
          </a:p>
        </p:txBody>
      </p:sp>
      <p:sp>
        <p:nvSpPr>
          <p:cNvPr id="6" name="Text Placeholder 5">
            <a:extLst>
              <a:ext uri="{FF2B5EF4-FFF2-40B4-BE49-F238E27FC236}">
                <a16:creationId xmlns:a16="http://schemas.microsoft.com/office/drawing/2014/main" id="{41C2750F-3553-694E-BD54-502AAA6AE180}"/>
              </a:ext>
            </a:extLst>
          </p:cNvPr>
          <p:cNvSpPr>
            <a:spLocks noGrp="1"/>
          </p:cNvSpPr>
          <p:nvPr>
            <p:ph type="body" sz="quarter" idx="15"/>
          </p:nvPr>
        </p:nvSpPr>
        <p:spPr>
          <a:xfrm>
            <a:off x="518859" y="2533888"/>
            <a:ext cx="5469192" cy="3631399"/>
          </a:xfrm>
        </p:spPr>
        <p:txBody>
          <a:bodyPr/>
          <a:lstStyle/>
          <a:p>
            <a:pPr algn="ctr"/>
            <a:r>
              <a:rPr lang="en-US" sz="2400" b="1" dirty="0"/>
              <a:t>Grants</a:t>
            </a:r>
            <a:r>
              <a:rPr lang="en-US" sz="2400" dirty="0"/>
              <a:t>: money you don’t have to pay back</a:t>
            </a:r>
          </a:p>
        </p:txBody>
      </p:sp>
      <p:sp>
        <p:nvSpPr>
          <p:cNvPr id="7" name="Content Placeholder 6">
            <a:extLst>
              <a:ext uri="{FF2B5EF4-FFF2-40B4-BE49-F238E27FC236}">
                <a16:creationId xmlns:a16="http://schemas.microsoft.com/office/drawing/2014/main" id="{9A826151-7E72-3541-9DDE-89F2E27CA62B}"/>
              </a:ext>
            </a:extLst>
          </p:cNvPr>
          <p:cNvSpPr>
            <a:spLocks noGrp="1"/>
          </p:cNvSpPr>
          <p:nvPr>
            <p:ph sz="quarter" idx="17"/>
          </p:nvPr>
        </p:nvSpPr>
        <p:spPr>
          <a:xfrm>
            <a:off x="6203951" y="2533888"/>
            <a:ext cx="5481638" cy="3631963"/>
          </a:xfrm>
        </p:spPr>
        <p:txBody>
          <a:bodyPr/>
          <a:lstStyle/>
          <a:p>
            <a:pPr algn="ctr"/>
            <a:r>
              <a:rPr lang="en-US" sz="2400" b="1" dirty="0"/>
              <a:t>Student loans</a:t>
            </a:r>
            <a:r>
              <a:rPr lang="en-US" sz="2400" dirty="0"/>
              <a:t>: money you need to repay once you’re done school</a:t>
            </a:r>
          </a:p>
        </p:txBody>
      </p:sp>
      <p:pic>
        <p:nvPicPr>
          <p:cNvPr id="9" name="Graphic 8" descr="Loan with solid fill">
            <a:extLst>
              <a:ext uri="{FF2B5EF4-FFF2-40B4-BE49-F238E27FC236}">
                <a16:creationId xmlns:a16="http://schemas.microsoft.com/office/drawing/2014/main" id="{4ABE171B-8D74-D34A-10A0-CDF22ABA3B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168831" y="3672127"/>
            <a:ext cx="1901570" cy="1901570"/>
          </a:xfrm>
          <a:prstGeom prst="rect">
            <a:avLst/>
          </a:prstGeom>
        </p:spPr>
      </p:pic>
      <p:pic>
        <p:nvPicPr>
          <p:cNvPr id="11" name="Graphic 10" descr="Flying Money with solid fill">
            <a:extLst>
              <a:ext uri="{FF2B5EF4-FFF2-40B4-BE49-F238E27FC236}">
                <a16:creationId xmlns:a16="http://schemas.microsoft.com/office/drawing/2014/main" id="{95A4D130-661F-418D-67E8-40E4EC7ADA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21599" y="3608833"/>
            <a:ext cx="1900800" cy="1900800"/>
          </a:xfrm>
          <a:prstGeom prst="rect">
            <a:avLst/>
          </a:prstGeom>
        </p:spPr>
      </p:pic>
    </p:spTree>
    <p:extLst>
      <p:ext uri="{BB962C8B-B14F-4D97-AF65-F5344CB8AC3E}">
        <p14:creationId xmlns:p14="http://schemas.microsoft.com/office/powerpoint/2010/main" val="3678934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a:xfrm>
            <a:off x="518859" y="2237835"/>
            <a:ext cx="11169650" cy="4968875"/>
          </a:xfrm>
        </p:spPr>
        <p:txBody>
          <a:bodyPr/>
          <a:lstStyle/>
          <a:p>
            <a:r>
              <a:rPr lang="en-US" sz="2800" dirty="0"/>
              <a:t>OSAP can help you pay for:</a:t>
            </a:r>
          </a:p>
          <a:p>
            <a:endParaRPr lang="en-US" sz="2800" dirty="0"/>
          </a:p>
          <a:p>
            <a:pPr marL="285750" indent="-285750">
              <a:buFont typeface="Arial" panose="020B0604020202020204" pitchFamily="34" charset="0"/>
              <a:buChar char="•"/>
            </a:pPr>
            <a:r>
              <a:rPr lang="en-US" sz="2800" dirty="0"/>
              <a:t>Tuition</a:t>
            </a:r>
          </a:p>
          <a:p>
            <a:pPr marL="285750" indent="-285750">
              <a:buFont typeface="Arial" panose="020B0604020202020204" pitchFamily="34" charset="0"/>
              <a:buChar char="•"/>
            </a:pPr>
            <a:r>
              <a:rPr lang="en-US" sz="2800" dirty="0"/>
              <a:t>Books and equipment</a:t>
            </a:r>
          </a:p>
          <a:p>
            <a:pPr marL="285750" indent="-285750">
              <a:buFont typeface="Arial" panose="020B0604020202020204" pitchFamily="34" charset="0"/>
              <a:buChar char="•"/>
            </a:pPr>
            <a:r>
              <a:rPr lang="en-US" sz="2800" dirty="0"/>
              <a:t>Fees charged by the school</a:t>
            </a:r>
          </a:p>
          <a:p>
            <a:pPr marL="285750" indent="-285750">
              <a:buFont typeface="Arial" panose="020B0604020202020204" pitchFamily="34" charset="0"/>
              <a:buChar char="•"/>
            </a:pPr>
            <a:r>
              <a:rPr lang="en-US" sz="2800" dirty="0"/>
              <a:t>Living expenses (full-time students only)</a:t>
            </a:r>
          </a:p>
          <a:p>
            <a:pPr marL="285750" indent="-285750">
              <a:buFont typeface="Arial" panose="020B0604020202020204" pitchFamily="34" charset="0"/>
              <a:buChar char="•"/>
            </a:pPr>
            <a:r>
              <a:rPr lang="en-US" sz="2800" dirty="0"/>
              <a:t>Child care (for full-time and part-time students with children)</a:t>
            </a:r>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What OSAP can help with</a:t>
            </a:r>
          </a:p>
        </p:txBody>
      </p:sp>
      <p:pic>
        <p:nvPicPr>
          <p:cNvPr id="7" name="Graphic 6" descr="Treasure chest outline">
            <a:extLst>
              <a:ext uri="{FF2B5EF4-FFF2-40B4-BE49-F238E27FC236}">
                <a16:creationId xmlns:a16="http://schemas.microsoft.com/office/drawing/2014/main" id="{135D9C57-E783-2548-0AF4-0249AD17454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603787" y="1567774"/>
            <a:ext cx="2804809" cy="2804809"/>
          </a:xfrm>
          <a:prstGeom prst="rect">
            <a:avLst/>
          </a:prstGeom>
        </p:spPr>
      </p:pic>
    </p:spTree>
    <p:extLst>
      <p:ext uri="{BB962C8B-B14F-4D97-AF65-F5344CB8AC3E}">
        <p14:creationId xmlns:p14="http://schemas.microsoft.com/office/powerpoint/2010/main" val="27023153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3284CF7-6BCF-4149-9BC2-6AE3DD7BF383}"/>
              </a:ext>
            </a:extLst>
          </p:cNvPr>
          <p:cNvSpPr>
            <a:spLocks noGrp="1"/>
          </p:cNvSpPr>
          <p:nvPr>
            <p:ph sz="quarter" idx="13"/>
          </p:nvPr>
        </p:nvSpPr>
        <p:spPr/>
        <p:txBody>
          <a:bodyPr/>
          <a:lstStyle/>
          <a:p>
            <a:r>
              <a:rPr lang="en-US" sz="2800" dirty="0"/>
              <a:t>OSAP is open to Ontario residents of any age who are:</a:t>
            </a:r>
          </a:p>
          <a:p>
            <a:endParaRPr lang="en-US" sz="2800" dirty="0"/>
          </a:p>
          <a:p>
            <a:pPr marL="285750" indent="-285750">
              <a:buFont typeface="Arial" panose="020B0604020202020204" pitchFamily="34" charset="0"/>
              <a:buChar char="•"/>
            </a:pPr>
            <a:r>
              <a:rPr lang="en-US" sz="2800" dirty="0"/>
              <a:t>Canadian citizens</a:t>
            </a:r>
          </a:p>
          <a:p>
            <a:pPr marL="285750" indent="-285750">
              <a:buFont typeface="Arial" panose="020B0604020202020204" pitchFamily="34" charset="0"/>
              <a:buChar char="•"/>
            </a:pPr>
            <a:r>
              <a:rPr lang="en-US" sz="2800" dirty="0"/>
              <a:t>Permanent residents</a:t>
            </a:r>
          </a:p>
          <a:p>
            <a:pPr marL="285750" indent="-285750">
              <a:buFont typeface="Arial" panose="020B0604020202020204" pitchFamily="34" charset="0"/>
              <a:buChar char="•"/>
            </a:pPr>
            <a:r>
              <a:rPr lang="en-US" sz="2800" dirty="0"/>
              <a:t>Protected persons</a:t>
            </a:r>
          </a:p>
          <a:p>
            <a:pPr marL="285750" indent="-285750">
              <a:buFont typeface="Arial" panose="020B0604020202020204" pitchFamily="34" charset="0"/>
              <a:buChar char="•"/>
            </a:pPr>
            <a:endParaRPr lang="en-US" sz="2800" dirty="0"/>
          </a:p>
          <a:p>
            <a:r>
              <a:rPr lang="en-US" sz="2800" dirty="0"/>
              <a:t>And:</a:t>
            </a:r>
          </a:p>
          <a:p>
            <a:endParaRPr lang="en-US" sz="2800" dirty="0"/>
          </a:p>
          <a:p>
            <a:pPr marL="271463" indent="-271463">
              <a:buFont typeface="Arial" panose="020B0604020202020204" pitchFamily="34" charset="0"/>
              <a:buChar char="•"/>
            </a:pPr>
            <a:r>
              <a:rPr lang="en-US" sz="2800" dirty="0"/>
              <a:t>Enrolled in or entering an                                                                      OSAP-approved program and school</a:t>
            </a:r>
          </a:p>
          <a:p>
            <a:endParaRPr lang="en-US" dirty="0"/>
          </a:p>
        </p:txBody>
      </p:sp>
      <p:sp>
        <p:nvSpPr>
          <p:cNvPr id="5" name="Title 4">
            <a:extLst>
              <a:ext uri="{FF2B5EF4-FFF2-40B4-BE49-F238E27FC236}">
                <a16:creationId xmlns:a16="http://schemas.microsoft.com/office/drawing/2014/main" id="{631319D1-6E11-A741-BFF6-79F67AEBE36A}"/>
              </a:ext>
            </a:extLst>
          </p:cNvPr>
          <p:cNvSpPr>
            <a:spLocks noGrp="1"/>
          </p:cNvSpPr>
          <p:nvPr>
            <p:ph type="title"/>
          </p:nvPr>
        </p:nvSpPr>
        <p:spPr/>
        <p:txBody>
          <a:bodyPr/>
          <a:lstStyle/>
          <a:p>
            <a:r>
              <a:rPr lang="en-US" dirty="0"/>
              <a:t>Who can get OSAP</a:t>
            </a:r>
          </a:p>
        </p:txBody>
      </p:sp>
      <p:pic>
        <p:nvPicPr>
          <p:cNvPr id="7" name="Graphic 6" descr="Checklist with solid fill">
            <a:extLst>
              <a:ext uri="{FF2B5EF4-FFF2-40B4-BE49-F238E27FC236}">
                <a16:creationId xmlns:a16="http://schemas.microsoft.com/office/drawing/2014/main" id="{64927164-2464-3F28-974F-89D63524BC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922851" y="1972586"/>
            <a:ext cx="3417651" cy="3417651"/>
          </a:xfrm>
          <a:prstGeom prst="rect">
            <a:avLst/>
          </a:prstGeom>
        </p:spPr>
      </p:pic>
    </p:spTree>
    <p:extLst>
      <p:ext uri="{BB962C8B-B14F-4D97-AF65-F5344CB8AC3E}">
        <p14:creationId xmlns:p14="http://schemas.microsoft.com/office/powerpoint/2010/main" val="989341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10BC3-F501-A54E-B8F6-0DECCBDE24E7}"/>
              </a:ext>
            </a:extLst>
          </p:cNvPr>
          <p:cNvSpPr>
            <a:spLocks noGrp="1"/>
          </p:cNvSpPr>
          <p:nvPr>
            <p:ph type="title"/>
          </p:nvPr>
        </p:nvSpPr>
        <p:spPr/>
        <p:txBody>
          <a:bodyPr/>
          <a:lstStyle/>
          <a:p>
            <a:r>
              <a:rPr lang="en-US" dirty="0"/>
              <a:t>Who is not eligible</a:t>
            </a:r>
          </a:p>
        </p:txBody>
      </p:sp>
      <p:sp>
        <p:nvSpPr>
          <p:cNvPr id="5" name="Text Placeholder 4">
            <a:extLst>
              <a:ext uri="{FF2B5EF4-FFF2-40B4-BE49-F238E27FC236}">
                <a16:creationId xmlns:a16="http://schemas.microsoft.com/office/drawing/2014/main" id="{2CFC1802-BA6E-514C-A2CC-53CAE713C2F5}"/>
              </a:ext>
            </a:extLst>
          </p:cNvPr>
          <p:cNvSpPr>
            <a:spLocks noGrp="1"/>
          </p:cNvSpPr>
          <p:nvPr>
            <p:ph type="body" sz="quarter" idx="12"/>
          </p:nvPr>
        </p:nvSpPr>
        <p:spPr>
          <a:xfrm>
            <a:off x="518431" y="1196975"/>
            <a:ext cx="11170333" cy="522097"/>
          </a:xfrm>
        </p:spPr>
        <p:txBody>
          <a:bodyPr/>
          <a:lstStyle/>
          <a:p>
            <a:r>
              <a:rPr lang="en-US" dirty="0"/>
              <a:t>You may not be eligible for OSAP if You:</a:t>
            </a:r>
          </a:p>
        </p:txBody>
      </p:sp>
      <p:sp>
        <p:nvSpPr>
          <p:cNvPr id="7" name="Text Placeholder 6">
            <a:extLst>
              <a:ext uri="{FF2B5EF4-FFF2-40B4-BE49-F238E27FC236}">
                <a16:creationId xmlns:a16="http://schemas.microsoft.com/office/drawing/2014/main" id="{8339F4F4-5212-3E4F-8E23-374666408EC5}"/>
              </a:ext>
            </a:extLst>
          </p:cNvPr>
          <p:cNvSpPr>
            <a:spLocks noGrp="1"/>
          </p:cNvSpPr>
          <p:nvPr>
            <p:ph type="body" sz="quarter" idx="15"/>
          </p:nvPr>
        </p:nvSpPr>
        <p:spPr/>
        <p:txBody>
          <a:bodyPr/>
          <a:lstStyle/>
          <a:p>
            <a:pPr marL="285750" indent="-285750">
              <a:buFont typeface="Arial" panose="020B0604020202020204" pitchFamily="34" charset="0"/>
              <a:buChar char="•"/>
            </a:pPr>
            <a:r>
              <a:rPr lang="en-US" sz="2400" dirty="0"/>
              <a:t>Don’t meet the academic progress requirements</a:t>
            </a:r>
          </a:p>
          <a:p>
            <a:pPr marL="285750" indent="-285750">
              <a:buFont typeface="Arial" panose="020B0604020202020204" pitchFamily="34" charset="0"/>
              <a:buChar char="•"/>
            </a:pPr>
            <a:r>
              <a:rPr lang="en-US" sz="2400" dirty="0"/>
              <a:t>Have enough financial resources to cover your expenses (includes other government aid)</a:t>
            </a:r>
          </a:p>
          <a:p>
            <a:pPr marL="285750" indent="-285750">
              <a:buFont typeface="Arial" panose="020B0604020202020204" pitchFamily="34" charset="0"/>
              <a:buChar char="•"/>
            </a:pPr>
            <a:r>
              <a:rPr lang="en-US" sz="2400" dirty="0"/>
              <a:t>Your reported income is significantly different than what you reported to the CRA</a:t>
            </a:r>
          </a:p>
          <a:p>
            <a:pPr marL="285750" indent="-285750">
              <a:buFont typeface="Arial" panose="020B0604020202020204" pitchFamily="34" charset="0"/>
              <a:buChar char="•"/>
            </a:pPr>
            <a:r>
              <a:rPr lang="en-US" sz="2400" dirty="0"/>
              <a:t>Have defaulted on a student loan</a:t>
            </a:r>
          </a:p>
          <a:p>
            <a:pPr marL="285750" indent="-285750">
              <a:buFont typeface="Arial" panose="020B0604020202020204" pitchFamily="34" charset="0"/>
              <a:buChar char="•"/>
            </a:pPr>
            <a:r>
              <a:rPr lang="en-US" sz="2400" dirty="0"/>
              <a:t>Have an overpayment </a:t>
            </a:r>
          </a:p>
        </p:txBody>
      </p:sp>
      <p:sp>
        <p:nvSpPr>
          <p:cNvPr id="8" name="Text Placeholder 7">
            <a:extLst>
              <a:ext uri="{FF2B5EF4-FFF2-40B4-BE49-F238E27FC236}">
                <a16:creationId xmlns:a16="http://schemas.microsoft.com/office/drawing/2014/main" id="{A557ED40-801C-9A4D-B596-8A1DE5072B5F}"/>
              </a:ext>
            </a:extLst>
          </p:cNvPr>
          <p:cNvSpPr>
            <a:spLocks noGrp="1"/>
          </p:cNvSpPr>
          <p:nvPr>
            <p:ph type="body" sz="quarter" idx="16"/>
          </p:nvPr>
        </p:nvSpPr>
        <p:spPr/>
        <p:txBody>
          <a:bodyPr/>
          <a:lstStyle/>
          <a:p>
            <a:pPr marL="285750" indent="-285750">
              <a:buFont typeface="Arial" panose="020B0604020202020204" pitchFamily="34" charset="0"/>
              <a:buChar char="•"/>
            </a:pPr>
            <a:r>
              <a:rPr lang="en-US" sz="2400" dirty="0"/>
              <a:t>Failed a credit check</a:t>
            </a:r>
          </a:p>
          <a:p>
            <a:pPr marL="285750" indent="-285750">
              <a:buFont typeface="Arial" panose="020B0604020202020204" pitchFamily="34" charset="0"/>
              <a:buChar char="•"/>
            </a:pPr>
            <a:r>
              <a:rPr lang="en-US" sz="2400" dirty="0"/>
              <a:t>Filed for bankruptcy, made a consumer proposal, obtained a consolidation order, or filed a document seeking relief for the orderly payment of debts</a:t>
            </a:r>
          </a:p>
          <a:p>
            <a:pPr marL="285750" indent="-285750">
              <a:buFont typeface="Arial" panose="020B0604020202020204" pitchFamily="34" charset="0"/>
              <a:buChar char="•"/>
            </a:pPr>
            <a:r>
              <a:rPr lang="en-US" sz="2400" dirty="0"/>
              <a:t>Have reached your lifetime limit of student loan funding</a:t>
            </a:r>
          </a:p>
          <a:p>
            <a:pPr marL="285750" indent="-285750">
              <a:buFont typeface="Arial" panose="020B0604020202020204" pitchFamily="34" charset="0"/>
              <a:buChar char="•"/>
            </a:pPr>
            <a:r>
              <a:rPr lang="en-US" sz="2400" dirty="0"/>
              <a:t>Are an international student</a:t>
            </a:r>
          </a:p>
          <a:p>
            <a:pPr marL="285750" indent="-285750">
              <a:buFont typeface="Arial" panose="020B0604020202020204" pitchFamily="34" charset="0"/>
              <a:buChar char="•"/>
            </a:pPr>
            <a:r>
              <a:rPr lang="en-US" sz="2400" dirty="0"/>
              <a:t>Are not a resident of Ontario</a:t>
            </a:r>
          </a:p>
        </p:txBody>
      </p:sp>
    </p:spTree>
    <p:extLst>
      <p:ext uri="{BB962C8B-B14F-4D97-AF65-F5344CB8AC3E}">
        <p14:creationId xmlns:p14="http://schemas.microsoft.com/office/powerpoint/2010/main" val="12500816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20F894B-0016-F344-98EC-D63B1B4C26D0}"/>
              </a:ext>
            </a:extLst>
          </p:cNvPr>
          <p:cNvSpPr>
            <a:spLocks noGrp="1"/>
          </p:cNvSpPr>
          <p:nvPr>
            <p:ph type="body" sz="quarter" idx="12"/>
          </p:nvPr>
        </p:nvSpPr>
        <p:spPr>
          <a:xfrm>
            <a:off x="2055837" y="2467711"/>
            <a:ext cx="2539980" cy="455613"/>
          </a:xfrm>
        </p:spPr>
        <p:txBody>
          <a:bodyPr/>
          <a:lstStyle/>
          <a:p>
            <a:r>
              <a:rPr lang="en-US" dirty="0"/>
              <a:t>Education expenses</a:t>
            </a:r>
          </a:p>
        </p:txBody>
      </p:sp>
      <p:sp>
        <p:nvSpPr>
          <p:cNvPr id="7" name="Text Placeholder 6">
            <a:extLst>
              <a:ext uri="{FF2B5EF4-FFF2-40B4-BE49-F238E27FC236}">
                <a16:creationId xmlns:a16="http://schemas.microsoft.com/office/drawing/2014/main" id="{CEAC49BD-90AC-094C-B3C6-BC34DEEE765E}"/>
              </a:ext>
            </a:extLst>
          </p:cNvPr>
          <p:cNvSpPr>
            <a:spLocks noGrp="1"/>
          </p:cNvSpPr>
          <p:nvPr>
            <p:ph type="body" sz="quarter" idx="16"/>
          </p:nvPr>
        </p:nvSpPr>
        <p:spPr>
          <a:xfrm>
            <a:off x="4919785" y="2467711"/>
            <a:ext cx="2552855" cy="455613"/>
          </a:xfrm>
        </p:spPr>
        <p:txBody>
          <a:bodyPr/>
          <a:lstStyle/>
          <a:p>
            <a:r>
              <a:rPr lang="en-US" dirty="0"/>
              <a:t>Course load</a:t>
            </a:r>
          </a:p>
        </p:txBody>
      </p:sp>
      <p:sp>
        <p:nvSpPr>
          <p:cNvPr id="8" name="Text Placeholder 7">
            <a:extLst>
              <a:ext uri="{FF2B5EF4-FFF2-40B4-BE49-F238E27FC236}">
                <a16:creationId xmlns:a16="http://schemas.microsoft.com/office/drawing/2014/main" id="{CACA490D-B8C9-7E4E-9A17-ACEDB81DDCE3}"/>
              </a:ext>
            </a:extLst>
          </p:cNvPr>
          <p:cNvSpPr>
            <a:spLocks noGrp="1"/>
          </p:cNvSpPr>
          <p:nvPr>
            <p:ph type="body" sz="quarter" idx="18"/>
          </p:nvPr>
        </p:nvSpPr>
        <p:spPr>
          <a:xfrm>
            <a:off x="7791727" y="2467711"/>
            <a:ext cx="2970058" cy="455613"/>
          </a:xfrm>
        </p:spPr>
        <p:txBody>
          <a:bodyPr/>
          <a:lstStyle/>
          <a:p>
            <a:r>
              <a:rPr lang="en-US" dirty="0"/>
              <a:t>Personal financial situation</a:t>
            </a:r>
          </a:p>
        </p:txBody>
      </p:sp>
      <p:sp>
        <p:nvSpPr>
          <p:cNvPr id="10" name="Text Placeholder 9">
            <a:extLst>
              <a:ext uri="{FF2B5EF4-FFF2-40B4-BE49-F238E27FC236}">
                <a16:creationId xmlns:a16="http://schemas.microsoft.com/office/drawing/2014/main" id="{AD332577-49DC-704C-8C9F-9F3878CDC18F}"/>
              </a:ext>
            </a:extLst>
          </p:cNvPr>
          <p:cNvSpPr>
            <a:spLocks noGrp="1"/>
          </p:cNvSpPr>
          <p:nvPr>
            <p:ph type="body" sz="quarter" idx="15"/>
          </p:nvPr>
        </p:nvSpPr>
        <p:spPr>
          <a:xfrm>
            <a:off x="2055836" y="3015397"/>
            <a:ext cx="2540254" cy="3138341"/>
          </a:xfrm>
        </p:spPr>
        <p:txBody>
          <a:bodyPr/>
          <a:lstStyle/>
          <a:p>
            <a:r>
              <a:rPr lang="en-US" sz="1800" dirty="0"/>
              <a:t>Money needed for tuition, books, child care, personal living expenses, supplies and equipment</a:t>
            </a:r>
          </a:p>
        </p:txBody>
      </p:sp>
      <p:sp>
        <p:nvSpPr>
          <p:cNvPr id="11" name="Text Placeholder 10">
            <a:extLst>
              <a:ext uri="{FF2B5EF4-FFF2-40B4-BE49-F238E27FC236}">
                <a16:creationId xmlns:a16="http://schemas.microsoft.com/office/drawing/2014/main" id="{61EC415C-62E5-4A44-9D39-B8E416570936}"/>
              </a:ext>
            </a:extLst>
          </p:cNvPr>
          <p:cNvSpPr>
            <a:spLocks noGrp="1"/>
          </p:cNvSpPr>
          <p:nvPr>
            <p:ph type="body" sz="quarter" idx="23"/>
          </p:nvPr>
        </p:nvSpPr>
        <p:spPr>
          <a:xfrm>
            <a:off x="4919507" y="3015397"/>
            <a:ext cx="2553130" cy="3138341"/>
          </a:xfrm>
        </p:spPr>
        <p:txBody>
          <a:bodyPr/>
          <a:lstStyle/>
          <a:p>
            <a:r>
              <a:rPr lang="en-US" sz="1800" dirty="0"/>
              <a:t>Full-time vs. Part-time student</a:t>
            </a:r>
          </a:p>
        </p:txBody>
      </p:sp>
      <p:sp>
        <p:nvSpPr>
          <p:cNvPr id="12" name="Text Placeholder 11">
            <a:extLst>
              <a:ext uri="{FF2B5EF4-FFF2-40B4-BE49-F238E27FC236}">
                <a16:creationId xmlns:a16="http://schemas.microsoft.com/office/drawing/2014/main" id="{760F3F35-51D0-B140-81BD-727941D2BC37}"/>
              </a:ext>
            </a:extLst>
          </p:cNvPr>
          <p:cNvSpPr>
            <a:spLocks noGrp="1"/>
          </p:cNvSpPr>
          <p:nvPr>
            <p:ph type="body" sz="quarter" idx="24"/>
          </p:nvPr>
        </p:nvSpPr>
        <p:spPr>
          <a:xfrm>
            <a:off x="7791728" y="3015397"/>
            <a:ext cx="2562404" cy="3138341"/>
          </a:xfrm>
        </p:spPr>
        <p:txBody>
          <a:bodyPr/>
          <a:lstStyle/>
          <a:p>
            <a:r>
              <a:rPr lang="en-US" sz="1800" dirty="0"/>
              <a:t>Based on you and your family’s income, family size, dependents and other factors</a:t>
            </a:r>
          </a:p>
        </p:txBody>
      </p:sp>
      <p:sp>
        <p:nvSpPr>
          <p:cNvPr id="14" name="Title 2">
            <a:extLst>
              <a:ext uri="{FF2B5EF4-FFF2-40B4-BE49-F238E27FC236}">
                <a16:creationId xmlns:a16="http://schemas.microsoft.com/office/drawing/2014/main" id="{8B82A5C4-17A0-E512-6D85-555CADC373E8}"/>
              </a:ext>
            </a:extLst>
          </p:cNvPr>
          <p:cNvSpPr>
            <a:spLocks noGrp="1"/>
          </p:cNvSpPr>
          <p:nvPr>
            <p:ph type="title"/>
          </p:nvPr>
        </p:nvSpPr>
        <p:spPr>
          <a:xfrm>
            <a:off x="355800" y="357216"/>
            <a:ext cx="11480400" cy="1562400"/>
          </a:xfrm>
          <a:solidFill>
            <a:schemeClr val="bg1">
              <a:alpha val="35000"/>
            </a:schemeClr>
          </a:solidFill>
        </p:spPr>
        <p:txBody>
          <a:bodyPr/>
          <a:lstStyle/>
          <a:p>
            <a:r>
              <a:rPr lang="en-CA" dirty="0">
                <a:solidFill>
                  <a:schemeClr val="accent1"/>
                </a:solidFill>
              </a:rPr>
              <a:t>How much you can get</a:t>
            </a:r>
            <a:endParaRPr lang="en-US" dirty="0">
              <a:solidFill>
                <a:schemeClr val="accent1"/>
              </a:solidFill>
            </a:endParaRPr>
          </a:p>
        </p:txBody>
      </p:sp>
      <p:pic>
        <p:nvPicPr>
          <p:cNvPr id="16" name="Graphic 15" descr="Books with solid fill">
            <a:extLst>
              <a:ext uri="{FF2B5EF4-FFF2-40B4-BE49-F238E27FC236}">
                <a16:creationId xmlns:a16="http://schemas.microsoft.com/office/drawing/2014/main" id="{0B3F5E27-24B1-8958-293F-6C7969D24F5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3839" y="4589103"/>
            <a:ext cx="1422847" cy="1422847"/>
          </a:xfrm>
          <a:prstGeom prst="rect">
            <a:avLst/>
          </a:prstGeom>
        </p:spPr>
      </p:pic>
      <p:pic>
        <p:nvPicPr>
          <p:cNvPr id="18" name="Graphic 17" descr="Monthly calendar with solid fill">
            <a:extLst>
              <a:ext uri="{FF2B5EF4-FFF2-40B4-BE49-F238E27FC236}">
                <a16:creationId xmlns:a16="http://schemas.microsoft.com/office/drawing/2014/main" id="{D47EF1A7-B5A6-0B55-3542-64FFD57E362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385000" y="4584567"/>
            <a:ext cx="1422000" cy="1422000"/>
          </a:xfrm>
          <a:prstGeom prst="rect">
            <a:avLst/>
          </a:prstGeom>
        </p:spPr>
      </p:pic>
      <p:pic>
        <p:nvPicPr>
          <p:cNvPr id="20" name="Graphic 19" descr="Wallet with solid fill">
            <a:extLst>
              <a:ext uri="{FF2B5EF4-FFF2-40B4-BE49-F238E27FC236}">
                <a16:creationId xmlns:a16="http://schemas.microsoft.com/office/drawing/2014/main" id="{5E3334BC-56C3-AD95-7CB2-8E5678CF51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361791" y="4584567"/>
            <a:ext cx="1422000" cy="1422000"/>
          </a:xfrm>
          <a:prstGeom prst="rect">
            <a:avLst/>
          </a:prstGeom>
        </p:spPr>
      </p:pic>
    </p:spTree>
    <p:extLst>
      <p:ext uri="{BB962C8B-B14F-4D97-AF65-F5344CB8AC3E}">
        <p14:creationId xmlns:p14="http://schemas.microsoft.com/office/powerpoint/2010/main" val="1296512247"/>
      </p:ext>
    </p:extLst>
  </p:cSld>
  <p:clrMapOvr>
    <a:masterClrMapping/>
  </p:clrMapOvr>
</p:sld>
</file>

<file path=ppt/theme/theme1.xml><?xml version="1.0" encoding="utf-8"?>
<a:theme xmlns:a="http://schemas.openxmlformats.org/drawingml/2006/main" name="Office Theme">
  <a:themeElements>
    <a:clrScheme name="Glendon_YU Colours2020">
      <a:dk1>
        <a:srgbClr val="000000"/>
      </a:dk1>
      <a:lt1>
        <a:srgbClr val="FFFFFF"/>
      </a:lt1>
      <a:dk2>
        <a:srgbClr val="68625F"/>
      </a:dk2>
      <a:lt2>
        <a:srgbClr val="F2F2F2"/>
      </a:lt2>
      <a:accent1>
        <a:srgbClr val="005E9E"/>
      </a:accent1>
      <a:accent2>
        <a:srgbClr val="D39F0E"/>
      </a:accent2>
      <a:accent3>
        <a:srgbClr val="E21836"/>
      </a:accent3>
      <a:accent4>
        <a:srgbClr val="AE0D19"/>
      </a:accent4>
      <a:accent5>
        <a:srgbClr val="B6AEA8"/>
      </a:accent5>
      <a:accent6>
        <a:srgbClr val="E1DEDB"/>
      </a:accent6>
      <a:hlink>
        <a:srgbClr val="E21E38"/>
      </a:hlink>
      <a:folHlink>
        <a:srgbClr val="AF1F24"/>
      </a:folHlink>
    </a:clrScheme>
    <a:fontScheme name="YorkU">
      <a:majorFont>
        <a:latin typeface="IBM Plex Sans"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IBM Plex Sans Light"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400" dirty="0" smtClean="0">
            <a:solidFill>
              <a:schemeClr val="tx1"/>
            </a:solidFill>
          </a:defRPr>
        </a:defPPr>
      </a:lstStyle>
    </a:txDef>
  </a:objectDefaults>
  <a:extraClrSchemeLst/>
  <a:extLst>
    <a:ext uri="{05A4C25C-085E-4340-85A3-A5531E510DB2}">
      <thm15:themeFamily xmlns:thm15="http://schemas.microsoft.com/office/thememl/2012/main" name="GLEN_YorkU_Template_Aug2020_r2.pptx" id="{18F8A4E6-F463-F542-87FF-F704A0CD1397}" vid="{12D40156-3866-5C41-963F-1066551B7AC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0C9E2B519CABFB42900051498AB5CE0D" ma:contentTypeVersion="16" ma:contentTypeDescription="Create a new document." ma:contentTypeScope="" ma:versionID="221ebcf0256f267b444670df94653a0d">
  <xsd:schema xmlns:xsd="http://www.w3.org/2001/XMLSchema" xmlns:xs="http://www.w3.org/2001/XMLSchema" xmlns:p="http://schemas.microsoft.com/office/2006/metadata/properties" xmlns:ns2="e9937acf-1173-473d-a437-e7587c7b6b2e" xmlns:ns3="e79762ac-52bb-4dde-af54-456f13536b73" targetNamespace="http://schemas.microsoft.com/office/2006/metadata/properties" ma:root="true" ma:fieldsID="397f7d5f792b71f7990e65fc456d4269" ns2:_="" ns3:_="">
    <xsd:import namespace="e9937acf-1173-473d-a437-e7587c7b6b2e"/>
    <xsd:import namespace="e79762ac-52bb-4dde-af54-456f13536b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OCR" minOccurs="0"/>
                <xsd:element ref="ns3:SharedWithUsers" minOccurs="0"/>
                <xsd:element ref="ns3:SharedWithDetails" minOccurs="0"/>
                <xsd:element ref="ns2:MediaServiceLoc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9937acf-1173-473d-a437-e7587c7b6b2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71e4e8f-6a1f-4875-a71b-ff038a1f7ee8"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79762ac-52bb-4dde-af54-456f13536b73"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41bac3c7-ffb7-474e-8e33-59faf25db634}" ma:internalName="TaxCatchAll" ma:showField="CatchAllData" ma:web="e79762ac-52bb-4dde-af54-456f13536b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9937acf-1173-473d-a437-e7587c7b6b2e">
      <Terms xmlns="http://schemas.microsoft.com/office/infopath/2007/PartnerControls"/>
    </lcf76f155ced4ddcb4097134ff3c332f>
    <TaxCatchAll xmlns="e79762ac-52bb-4dde-af54-456f13536b73" xsi:nil="true"/>
  </documentManagement>
</p:properties>
</file>

<file path=customXml/itemProps1.xml><?xml version="1.0" encoding="utf-8"?>
<ds:datastoreItem xmlns:ds="http://schemas.openxmlformats.org/officeDocument/2006/customXml" ds:itemID="{9B7CFDD3-E5F2-4045-9D36-C1E22698CC3B}">
  <ds:schemaRefs>
    <ds:schemaRef ds:uri="http://schemas.microsoft.com/sharepoint/v3/contenttype/forms"/>
  </ds:schemaRefs>
</ds:datastoreItem>
</file>

<file path=customXml/itemProps2.xml><?xml version="1.0" encoding="utf-8"?>
<ds:datastoreItem xmlns:ds="http://schemas.openxmlformats.org/officeDocument/2006/customXml" ds:itemID="{46FB956E-7A40-4CB3-AEEC-C82310435C6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9937acf-1173-473d-a437-e7587c7b6b2e"/>
    <ds:schemaRef ds:uri="e79762ac-52bb-4dde-af54-456f13536b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51CC2A-8243-4DBE-9F0E-A870F8D7067B}">
  <ds:schemaRefs>
    <ds:schemaRef ds:uri="http://schemas.microsoft.com/office/2006/metadata/properties"/>
    <ds:schemaRef ds:uri="http://schemas.microsoft.com/office/infopath/2007/PartnerControls"/>
    <ds:schemaRef ds:uri="e9937acf-1173-473d-a437-e7587c7b6b2e"/>
    <ds:schemaRef ds:uri="e79762ac-52bb-4dde-af54-456f13536b73"/>
  </ds:schemaRefs>
</ds:datastoreItem>
</file>

<file path=docProps/app.xml><?xml version="1.0" encoding="utf-8"?>
<Properties xmlns="http://schemas.openxmlformats.org/officeDocument/2006/extended-properties" xmlns:vt="http://schemas.openxmlformats.org/officeDocument/2006/docPropsVTypes">
  <Template>GLEN_YorkU_Template_Sept2020</Template>
  <TotalTime>397</TotalTime>
  <Words>1135</Words>
  <Application>Microsoft Office PowerPoint</Application>
  <PresentationFormat>Widescreen</PresentationFormat>
  <Paragraphs>191</Paragraphs>
  <Slides>32</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IBM Plex Sans</vt:lpstr>
      <vt:lpstr>IBM Plex Serif</vt:lpstr>
      <vt:lpstr>Wingdings</vt:lpstr>
      <vt:lpstr>IBM Plex Sans Medium</vt:lpstr>
      <vt:lpstr>IBM Plex Serif Medium</vt:lpstr>
      <vt:lpstr>IBM Plex Sans Light</vt:lpstr>
      <vt:lpstr>IBM Plex Serif ExtraLight</vt:lpstr>
      <vt:lpstr>IBM Plex Sans ExtraLight</vt:lpstr>
      <vt:lpstr>Arial</vt:lpstr>
      <vt:lpstr>IBM Plex Sans SemiBold</vt:lpstr>
      <vt:lpstr>Calibri</vt:lpstr>
      <vt:lpstr>Office Theme</vt:lpstr>
      <vt:lpstr>PowerPoint Presentation</vt:lpstr>
      <vt:lpstr>PowerPoint Presentation</vt:lpstr>
      <vt:lpstr>PowerPoint Presentation</vt:lpstr>
      <vt:lpstr>PowerPoint Presentation</vt:lpstr>
      <vt:lpstr>What is OSAP?</vt:lpstr>
      <vt:lpstr>What OSAP can help with</vt:lpstr>
      <vt:lpstr>Who can get OSAP</vt:lpstr>
      <vt:lpstr>Who is not eligible</vt:lpstr>
      <vt:lpstr>How much you can get</vt:lpstr>
      <vt:lpstr>How is your funding calculated</vt:lpstr>
      <vt:lpstr>Course load</vt:lpstr>
      <vt:lpstr>Student status</vt:lpstr>
      <vt:lpstr>Aid Estimator</vt:lpstr>
      <vt:lpstr>PowerPoint Presentation</vt:lpstr>
      <vt:lpstr>Application deadlines</vt:lpstr>
      <vt:lpstr>What will you need to apply?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Students with disabilities</vt:lpstr>
      <vt:lpstr>PowerPoint Presentation</vt:lpstr>
      <vt:lpstr>Submit your documents</vt:lpstr>
      <vt:lpstr>After you apply</vt:lpstr>
      <vt:lpstr>PowerPoint Presentation</vt:lpstr>
      <vt:lpstr>OSAP Appeals</vt:lpstr>
      <vt:lpstr>PowerPoint Presentation</vt:lpstr>
      <vt:lpstr>Contacts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Zoe G Abell</dc:creator>
  <cp:keywords/>
  <dc:description/>
  <cp:lastModifiedBy>Zoe G Abell</cp:lastModifiedBy>
  <cp:revision>1</cp:revision>
  <dcterms:created xsi:type="dcterms:W3CDTF">2023-06-20T13:01:45Z</dcterms:created>
  <dcterms:modified xsi:type="dcterms:W3CDTF">2023-06-20T19:59:10Z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0x0101000C9E2B519CABFB42900051498AB5CE0D</vt:lpwstr>
  </property>
  <property fmtid="{D5CDD505-2E9C-101B-9397-08002B2CF9AE}" pid="3" name="MediaServiceImageTags">
    <vt:lpwstr/>
  </property>
</Properties>
</file>